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18"/>
  </p:notesMasterIdLst>
  <p:handoutMasterIdLst>
    <p:handoutMasterId r:id="rId19"/>
  </p:handoutMasterIdLst>
  <p:sldIdLst>
    <p:sldId id="300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99" r:id="rId13"/>
    <p:sldId id="281" r:id="rId14"/>
    <p:sldId id="301" r:id="rId15"/>
    <p:sldId id="283" r:id="rId16"/>
    <p:sldId id="297" r:id="rId17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19C48E-051D-40E8-A747-5AD7DDFF5088}" v="11" dt="2021-04-12T13:10:15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62567" autoAdjust="0"/>
  </p:normalViewPr>
  <p:slideViewPr>
    <p:cSldViewPr snapToGrid="0">
      <p:cViewPr varScale="1">
        <p:scale>
          <a:sx n="31" d="100"/>
          <a:sy n="31" d="100"/>
        </p:scale>
        <p:origin x="14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23.04.2021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6400C-0CAC-4198-966E-8C45B713446F}" type="datetimeFigureOut">
              <a:rPr lang="nn-NO" smtClean="0"/>
              <a:t>23.04.2021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B5C9-7D71-4D38-A196-CA0DE0449FED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3598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n-NO" noProof="0" dirty="0"/>
              <a:t>Dette kurset er laga for dei som vil </a:t>
            </a:r>
            <a:r>
              <a:rPr lang="nn-NO" baseline="0" noProof="0" dirty="0"/>
              <a:t>lære å sjekke eller oppdatere kontaktinformasjonen sin i Kontakt- og reservasjonsregisteret.</a:t>
            </a:r>
          </a:p>
          <a:p>
            <a:pPr eaLnBrk="1" hangingPunct="1"/>
            <a:endParaRPr lang="nn-NO" baseline="0" noProof="0" dirty="0"/>
          </a:p>
          <a:p>
            <a:pPr eaLnBrk="1" hangingPunct="1"/>
            <a:r>
              <a:rPr lang="nn-NO" baseline="0" noProof="0" dirty="0"/>
              <a:t>Dei som </a:t>
            </a:r>
            <a:r>
              <a:rPr lang="nn-NO" b="1" baseline="0" noProof="0" dirty="0"/>
              <a:t>aldri har brukt </a:t>
            </a:r>
            <a:r>
              <a:rPr lang="nn-NO" baseline="0" noProof="0" dirty="0"/>
              <a:t>ein elektronisk ID for </a:t>
            </a:r>
            <a:r>
              <a:rPr lang="nn-NO" baseline="0" noProof="0" dirty="0" err="1"/>
              <a:t>innlogging</a:t>
            </a:r>
            <a:r>
              <a:rPr lang="nn-NO" baseline="0" noProof="0" dirty="0"/>
              <a:t> til offentlege tenester, </a:t>
            </a:r>
            <a:r>
              <a:rPr lang="nn-NO" b="1" baseline="0" noProof="0" dirty="0"/>
              <a:t>er ikkje registrert </a:t>
            </a:r>
            <a:r>
              <a:rPr lang="nn-NO" baseline="0" noProof="0" dirty="0"/>
              <a:t>i kontaktregisteret. </a:t>
            </a:r>
          </a:p>
          <a:p>
            <a:pPr eaLnBrk="1" hangingPunct="1"/>
            <a:endParaRPr lang="nn-NO" noProof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b="0" i="0" baseline="0" noProof="0" dirty="0"/>
              <a:t>Under teksten: ‘</a:t>
            </a:r>
            <a:r>
              <a:rPr lang="nn-NO" b="1" i="1" noProof="0" dirty="0"/>
              <a:t>Manus for læraren</a:t>
            </a:r>
            <a:r>
              <a:rPr lang="nn-NO" b="1" i="1" baseline="0" noProof="0" dirty="0"/>
              <a:t>’. </a:t>
            </a:r>
            <a:r>
              <a:rPr lang="nn-NO" i="0" noProof="0" dirty="0"/>
              <a:t>Denne</a:t>
            </a:r>
            <a:r>
              <a:rPr lang="nn-NO" i="0" baseline="0" noProof="0" dirty="0"/>
              <a:t> informasjonen skal læraren bruke for å tydeleggjere informasjonen i lysbilda.</a:t>
            </a:r>
            <a:endParaRPr lang="nn-NO" i="1" noProof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b="0" i="0" baseline="0" noProof="0" dirty="0"/>
              <a:t>Under teksten: ‘</a:t>
            </a:r>
            <a:r>
              <a:rPr lang="nn-NO" b="1" i="1" baseline="0" noProof="0" dirty="0"/>
              <a:t>Bakgrunnsinformasjon til læraren’. </a:t>
            </a:r>
            <a:r>
              <a:rPr lang="nn-NO" i="0" noProof="0" dirty="0"/>
              <a:t>Dette</a:t>
            </a:r>
            <a:r>
              <a:rPr lang="nn-NO" i="0" baseline="0" noProof="0" dirty="0"/>
              <a:t> er KUN bakgrunnsinformasjon til læraren, dersom det kjem spørsmål, og for at lærar skal ha noko meir kjennskap til elektronisk ID, ID-porten og kontakt- og reservasjonsregisteret.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i="0" baseline="0" noProof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i="0" baseline="0" noProof="0" dirty="0"/>
              <a:t>Digdir har òg utarbeida eigne kurs om å lære å skaffe seg elektronisk ID, lære å logge inn, lære å velje digital postkasse, lære å finne offentlege tenester på Norge.no.</a:t>
            </a:r>
            <a:endParaRPr lang="nn-NO" i="1" baseline="0" noProof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3A050-636F-463D-9D03-275D58695AA6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52763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Kontroller at du har skrive inn rett mobilnummer begge </a:t>
            </a:r>
            <a:r>
              <a:rPr lang="nb-NO" dirty="0" err="1"/>
              <a:t>stader</a:t>
            </a:r>
            <a:r>
              <a:rPr lang="nb-NO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Trykk </a:t>
            </a:r>
            <a:r>
              <a:rPr lang="nb-NO" dirty="0" err="1"/>
              <a:t>enter</a:t>
            </a:r>
            <a:r>
              <a:rPr lang="nb-NO" dirty="0"/>
              <a:t> på tastaturet eller klikk på «LAGRE» for å lagre til ditt nye nummer.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1576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Kontroller at du har skrive inn rett e-postadresse begge </a:t>
            </a:r>
            <a:r>
              <a:rPr lang="nb-NO" dirty="0" err="1"/>
              <a:t>stader</a:t>
            </a:r>
            <a:r>
              <a:rPr lang="nb-NO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Trykk </a:t>
            </a:r>
            <a:r>
              <a:rPr lang="nb-NO" dirty="0" err="1"/>
              <a:t>enter</a:t>
            </a:r>
            <a:r>
              <a:rPr lang="nb-NO" dirty="0"/>
              <a:t> på tastaturet eller klikk på «LAGRE» for å lagre di nye e-postadresse.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/>
              <a:t>Bakgrunnsinformasjon </a:t>
            </a:r>
            <a:r>
              <a:rPr lang="nb-NO" b="1" i="1" baseline="0" dirty="0"/>
              <a:t>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Dersom du hjelper andre med </a:t>
            </a:r>
            <a:r>
              <a:rPr lang="nn-NO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innlogging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, og har registrert fleire personar med 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DITT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mobilnummer eller di e-postadresse, vil 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DU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få melding på SMS, når nokon av desse endrar tilbake til sitt eige mobilnummer eller e-postadresse.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Sidan offentlege verksemder brukar mobilnummer og e-postadresser i kontaktregisteret for å varsle deg, oppmodar vi alle om å leggje inn 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sine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eigne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kontaktopplysningar.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1" i="1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0465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finne hjelp for å endre </a:t>
            </a:r>
            <a:r>
              <a:rPr lang="nb-NO" i="0" baseline="0" dirty="0" err="1"/>
              <a:t>kontaktopplysningane</a:t>
            </a:r>
            <a:r>
              <a:rPr lang="nb-NO" i="0" baseline="0" dirty="0"/>
              <a:t> dine </a:t>
            </a:r>
            <a:r>
              <a:rPr lang="nb-NO" i="0" baseline="0" dirty="0" err="1"/>
              <a:t>fleire</a:t>
            </a:r>
            <a:r>
              <a:rPr lang="nb-NO" i="0" baseline="0" dirty="0"/>
              <a:t> </a:t>
            </a:r>
            <a:r>
              <a:rPr lang="nb-NO" i="0" baseline="0" dirty="0" err="1"/>
              <a:t>stader</a:t>
            </a:r>
            <a:r>
              <a:rPr lang="nb-NO" i="0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komme til hjelpesidene for ID-porten </a:t>
            </a:r>
            <a:r>
              <a:rPr lang="nb-NO" i="0" baseline="0" dirty="0" err="1"/>
              <a:t>nedst</a:t>
            </a:r>
            <a:r>
              <a:rPr lang="nb-NO" i="0" baseline="0" dirty="0"/>
              <a:t> på nettsida til Noreg.no.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Også </a:t>
            </a:r>
            <a:r>
              <a:rPr lang="nb-NO" i="0" baseline="0" dirty="0" err="1"/>
              <a:t>frå</a:t>
            </a:r>
            <a:r>
              <a:rPr lang="nb-NO" i="0" baseline="0" dirty="0"/>
              <a:t> innloggingsbildet til ID-porten kan du klikke på teksten: «Hjelp til innlogging».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Nettstaden for hjelp er: www.idporten.no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Brukerstøtte for innlogging hjelper deg, dersom du treng hjelp til å endre kontaktinformasjonen din.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lese </a:t>
            </a:r>
            <a:r>
              <a:rPr lang="nb-NO" i="0" baseline="0" dirty="0" err="1"/>
              <a:t>sjølv</a:t>
            </a:r>
            <a:r>
              <a:rPr lang="nb-NO" i="0" baseline="0" dirty="0"/>
              <a:t> på hjelpesidene, sende epost eller </a:t>
            </a:r>
            <a:r>
              <a:rPr lang="nb-NO" i="0" baseline="0" dirty="0" err="1"/>
              <a:t>opne</a:t>
            </a:r>
            <a:r>
              <a:rPr lang="nb-NO" i="0" baseline="0" dirty="0"/>
              <a:t> </a:t>
            </a:r>
            <a:r>
              <a:rPr lang="nb-NO" i="0" baseline="0" dirty="0" err="1"/>
              <a:t>ein</a:t>
            </a:r>
            <a:r>
              <a:rPr lang="nb-NO" i="0" baseline="0" dirty="0"/>
              <a:t> nettprat med brukerstøtte </a:t>
            </a:r>
            <a:r>
              <a:rPr lang="nb-NO" i="0" baseline="0" dirty="0" err="1"/>
              <a:t>frå</a:t>
            </a:r>
            <a:r>
              <a:rPr lang="nb-NO" i="0" baseline="0" dirty="0"/>
              <a:t> hjelpesidene.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ringe </a:t>
            </a:r>
            <a:r>
              <a:rPr lang="nb-NO" i="0" baseline="0" dirty="0" err="1"/>
              <a:t>brukarstøtte</a:t>
            </a:r>
            <a:r>
              <a:rPr lang="nb-NO" i="0" baseline="0" dirty="0"/>
              <a:t> på 800 30 300 i </a:t>
            </a:r>
            <a:r>
              <a:rPr lang="nb-NO" i="0" baseline="0" dirty="0" err="1"/>
              <a:t>opningstida</a:t>
            </a:r>
            <a:r>
              <a:rPr lang="nb-NO" i="0" baseline="0" dirty="0"/>
              <a:t> 08.00 – 15.30.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272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Kontakt- og reservasjonsregisteret, er register over innbyggarane sin digitale kontaktinformasjon.</a:t>
            </a: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Digital kontaktinformasjon er mobilnummer eller e-postadressa di.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sz="1200" b="0" i="0" kern="1200" baseline="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Når du loggar inn med ein elektronisk ID til ei offentleg teneste første gongen, kan du registrere kontaktinformasjonen din.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sz="1200" b="0" i="0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Det er berre kommunar og statlege verksemder som kan bruke kontaktregisteret.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sz="1200" b="0" i="0" kern="1200" baseline="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Nokre verksemder brukar eigne register når dei kontaktar innbyggjarane. </a:t>
            </a:r>
          </a:p>
          <a:p>
            <a:endParaRPr lang="nb-NO" dirty="0"/>
          </a:p>
          <a:p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Digdir </a:t>
            </a:r>
            <a:r>
              <a:rPr lang="nb-NO" baseline="0" dirty="0" err="1"/>
              <a:t>forvaltar</a:t>
            </a:r>
            <a:r>
              <a:rPr lang="nb-NO" baseline="0" dirty="0"/>
              <a:t> det </a:t>
            </a:r>
            <a:r>
              <a:rPr lang="nb-NO" baseline="0" dirty="0" err="1"/>
              <a:t>statlege</a:t>
            </a:r>
            <a:r>
              <a:rPr lang="nb-NO" baseline="0" dirty="0"/>
              <a:t> kontakt- og reservasjonsregisteret.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Du må vere digital borgar for å registrere kontaktinformasjon. Du kan reservere deg mot å få informasjon (brev) digitalt og heller få breva i din postkasse. Du kan likevel vere digital og kan logge deg inn og sjå informasjon om deg sjølv, sende skjema og </a:t>
            </a:r>
            <a:r>
              <a:rPr lang="nn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lignande</a:t>
            </a: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til offentlege verksemder.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Du vil også kunne få viktige meldingar  til din mobil eller e-postadresse frå offentlege verksemder, sjølv om du er reservert.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Alle offentlege verksemder er pålagt å bruke kontaktregisteret frå 01.01.2016.</a:t>
            </a:r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611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For å sjå </a:t>
            </a:r>
            <a:r>
              <a:rPr lang="nb-NO" baseline="0" dirty="0" err="1"/>
              <a:t>skattemeldinga</a:t>
            </a:r>
            <a:r>
              <a:rPr lang="nb-NO" baseline="0" dirty="0"/>
              <a:t> di, byte fastlege eller sjekke </a:t>
            </a:r>
            <a:r>
              <a:rPr lang="nb-NO" baseline="0" dirty="0" err="1"/>
              <a:t>eigedommane</a:t>
            </a:r>
            <a:r>
              <a:rPr lang="nb-NO" baseline="0" dirty="0"/>
              <a:t> dine på nettet, må du logge inn via ID-porten med </a:t>
            </a:r>
            <a:r>
              <a:rPr lang="nb-NO" baseline="0" dirty="0" err="1"/>
              <a:t>ein</a:t>
            </a:r>
            <a:r>
              <a:rPr lang="nb-NO" baseline="0" dirty="0"/>
              <a:t> elektronisk ID som du har skaffa deg. Når du </a:t>
            </a:r>
            <a:r>
              <a:rPr lang="nb-NO" baseline="0" dirty="0" err="1"/>
              <a:t>loggar</a:t>
            </a:r>
            <a:r>
              <a:rPr lang="nb-NO" baseline="0" dirty="0"/>
              <a:t> inn til ei </a:t>
            </a:r>
            <a:r>
              <a:rPr lang="nb-NO" baseline="0" dirty="0" err="1"/>
              <a:t>offentleg</a:t>
            </a:r>
            <a:r>
              <a:rPr lang="nb-NO" baseline="0" dirty="0"/>
              <a:t> </a:t>
            </a:r>
            <a:r>
              <a:rPr lang="nb-NO" baseline="0" dirty="0" err="1"/>
              <a:t>teneste</a:t>
            </a:r>
            <a:r>
              <a:rPr lang="nb-NO" baseline="0" dirty="0"/>
              <a:t> før første gong, er det lurt å registrere mobilnummer og e-postadresse (evt. </a:t>
            </a:r>
            <a:r>
              <a:rPr lang="nb-NO" baseline="0" dirty="0" err="1"/>
              <a:t>ein</a:t>
            </a:r>
            <a:r>
              <a:rPr lang="nb-NO" baseline="0" dirty="0"/>
              <a:t> av delene). Dette vert din kontaktinformasjon i kontaktregisteret.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legg altså </a:t>
            </a:r>
            <a:r>
              <a:rPr lang="nb-NO" dirty="0" err="1"/>
              <a:t>sjølv</a:t>
            </a:r>
            <a:r>
              <a:rPr lang="nb-NO" dirty="0"/>
              <a:t> inn informasjonen</a:t>
            </a:r>
            <a:r>
              <a:rPr lang="nb-NO" baseline="0" dirty="0"/>
              <a:t> som blir knytt mot ditt fødselsnummer i kontaktregisteret.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Kontaktregisteret syner òg</a:t>
            </a:r>
            <a:r>
              <a:rPr lang="nb-NO" baseline="0" dirty="0"/>
              <a:t> om du har valt </a:t>
            </a:r>
            <a:r>
              <a:rPr lang="nb-NO" dirty="0"/>
              <a:t>digital postkasse for </a:t>
            </a:r>
            <a:r>
              <a:rPr lang="nb-NO" dirty="0" err="1"/>
              <a:t>offentleg</a:t>
            </a:r>
            <a:r>
              <a:rPr lang="nb-NO" dirty="0"/>
              <a:t> post, eller om du har reservert deg </a:t>
            </a:r>
            <a:r>
              <a:rPr lang="nb-NO" dirty="0" err="1"/>
              <a:t>frå</a:t>
            </a:r>
            <a:r>
              <a:rPr lang="nb-NO" dirty="0"/>
              <a:t> å ta imot digital post. Om</a:t>
            </a:r>
            <a:r>
              <a:rPr lang="nb-NO" baseline="0" dirty="0"/>
              <a:t> du er reservert kan du likevel logge inn til </a:t>
            </a:r>
            <a:r>
              <a:rPr lang="nb-NO" baseline="0" dirty="0" err="1"/>
              <a:t>offentlege</a:t>
            </a:r>
            <a:r>
              <a:rPr lang="nb-NO" baseline="0" dirty="0"/>
              <a:t> </a:t>
            </a:r>
            <a:r>
              <a:rPr lang="nb-NO" baseline="0" dirty="0" err="1"/>
              <a:t>tenester</a:t>
            </a:r>
            <a:r>
              <a:rPr lang="nb-NO" baseline="0" dirty="0"/>
              <a:t>. Du kan også </a:t>
            </a:r>
            <a:r>
              <a:rPr lang="nb-NO" baseline="0" dirty="0" err="1"/>
              <a:t>vere</a:t>
            </a:r>
            <a:r>
              <a:rPr lang="nb-NO" baseline="0" dirty="0"/>
              <a:t> registrert i kontakt og reservasjonsregisteret om du er reservert.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42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Fleire</a:t>
            </a:r>
            <a:r>
              <a:rPr lang="nb-NO" baseline="0" dirty="0"/>
              <a:t> </a:t>
            </a:r>
            <a:r>
              <a:rPr lang="nb-NO" baseline="0" dirty="0" err="1"/>
              <a:t>offentlege</a:t>
            </a:r>
            <a:r>
              <a:rPr lang="nb-NO" baseline="0" dirty="0"/>
              <a:t> </a:t>
            </a:r>
            <a:r>
              <a:rPr lang="nb-NO" baseline="0" dirty="0" err="1"/>
              <a:t>verksemder</a:t>
            </a:r>
            <a:r>
              <a:rPr lang="nb-NO" baseline="0" dirty="0"/>
              <a:t> </a:t>
            </a:r>
            <a:r>
              <a:rPr lang="nb-NO" baseline="0" dirty="0" err="1"/>
              <a:t>ynskjer</a:t>
            </a:r>
            <a:r>
              <a:rPr lang="nb-NO" baseline="0" dirty="0"/>
              <a:t> å gi deg påminning om time du har fått. Mange </a:t>
            </a:r>
            <a:r>
              <a:rPr lang="nb-NO" baseline="0" dirty="0" err="1"/>
              <a:t>gløymer</a:t>
            </a:r>
            <a:r>
              <a:rPr lang="nb-NO" baseline="0" dirty="0"/>
              <a:t> å møte til oppsett time, ei påminning kort tid i </a:t>
            </a:r>
            <a:r>
              <a:rPr lang="nb-NO" baseline="0" dirty="0" err="1"/>
              <a:t>førevegen</a:t>
            </a:r>
            <a:r>
              <a:rPr lang="nb-NO" baseline="0" dirty="0"/>
              <a:t> hjelper deg å </a:t>
            </a:r>
            <a:r>
              <a:rPr lang="nb-NO" baseline="0" dirty="0" err="1"/>
              <a:t>hugse</a:t>
            </a:r>
            <a:r>
              <a:rPr lang="nb-NO" baseline="0" dirty="0"/>
              <a:t> timen din.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Har du fått nytt mobilnummer eller ny e-post må du endre dette </a:t>
            </a:r>
            <a:r>
              <a:rPr lang="nb-NO" baseline="0" dirty="0" err="1"/>
              <a:t>sjølv</a:t>
            </a:r>
            <a:r>
              <a:rPr lang="nb-NO" baseline="0" dirty="0"/>
              <a:t>, ved å oppdatere kontaktinformasjonen din.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Når du </a:t>
            </a:r>
            <a:r>
              <a:rPr lang="nb-NO" baseline="0" dirty="0" err="1"/>
              <a:t>loggar</a:t>
            </a:r>
            <a:r>
              <a:rPr lang="nb-NO" baseline="0" dirty="0"/>
              <a:t> inn til ei </a:t>
            </a:r>
            <a:r>
              <a:rPr lang="nb-NO" baseline="0" dirty="0" err="1"/>
              <a:t>offentleg</a:t>
            </a:r>
            <a:r>
              <a:rPr lang="nb-NO" baseline="0" dirty="0"/>
              <a:t> </a:t>
            </a:r>
            <a:r>
              <a:rPr lang="nb-NO" baseline="0" dirty="0" err="1"/>
              <a:t>teneste</a:t>
            </a:r>
            <a:r>
              <a:rPr lang="nb-NO" baseline="0" dirty="0"/>
              <a:t> med </a:t>
            </a:r>
            <a:r>
              <a:rPr lang="nb-NO" b="1" baseline="0" dirty="0" err="1"/>
              <a:t>MinID</a:t>
            </a:r>
            <a:r>
              <a:rPr lang="nb-NO" baseline="0" dirty="0"/>
              <a:t>, får du </a:t>
            </a:r>
            <a:r>
              <a:rPr lang="nb-NO" baseline="0" dirty="0" err="1"/>
              <a:t>ein</a:t>
            </a:r>
            <a:r>
              <a:rPr lang="nb-NO" baseline="0" dirty="0"/>
              <a:t> kode </a:t>
            </a:r>
            <a:r>
              <a:rPr lang="nb-NO" baseline="0" dirty="0" err="1"/>
              <a:t>frå</a:t>
            </a:r>
            <a:r>
              <a:rPr lang="nb-NO" baseline="0" dirty="0"/>
              <a:t> Digdir. Du får koden til det mobilnummeret som er registrert på deg i kontakt- og reservasjonsregisteret.</a:t>
            </a:r>
            <a:endParaRPr lang="nb-NO" dirty="0"/>
          </a:p>
          <a:p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Stat og kommune er pålagd å kontakte deg når det blir sendt viktige brev til din digitale postkasse, dersom du har valt slik postkasse.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Har du </a:t>
            </a:r>
            <a:r>
              <a:rPr lang="nb-NO" baseline="0" dirty="0" err="1"/>
              <a:t>ikkje</a:t>
            </a:r>
            <a:r>
              <a:rPr lang="nb-NO" baseline="0" dirty="0"/>
              <a:t> datamaskin </a:t>
            </a:r>
            <a:r>
              <a:rPr lang="nb-NO" baseline="0" dirty="0" err="1"/>
              <a:t>sjølv</a:t>
            </a:r>
            <a:r>
              <a:rPr lang="nb-NO" baseline="0" dirty="0"/>
              <a:t>, kan andre hjelpe deg å legge inn kontaktinformasjonen din. Det er viktig at </a:t>
            </a:r>
            <a:r>
              <a:rPr lang="nb-NO" baseline="0" dirty="0" err="1"/>
              <a:t>dei</a:t>
            </a:r>
            <a:r>
              <a:rPr lang="nb-NO" baseline="0" dirty="0"/>
              <a:t> legg inn </a:t>
            </a:r>
            <a:r>
              <a:rPr lang="nb-NO" b="1" baseline="0" dirty="0"/>
              <a:t>ditt eige </a:t>
            </a:r>
            <a:r>
              <a:rPr lang="nb-NO" baseline="0" dirty="0"/>
              <a:t>mobilnummer og e-postadresse. Du bestiller då PIN-kodebrev med ditt fødselsnummer/D-nummer for å registrere deg.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For </a:t>
            </a:r>
            <a:r>
              <a:rPr lang="nb-NO" baseline="0" dirty="0" err="1"/>
              <a:t>nokre</a:t>
            </a:r>
            <a:r>
              <a:rPr lang="nb-NO" baseline="0" dirty="0"/>
              <a:t> </a:t>
            </a:r>
            <a:r>
              <a:rPr lang="nb-NO" baseline="0" dirty="0" err="1"/>
              <a:t>tenester</a:t>
            </a:r>
            <a:r>
              <a:rPr lang="nb-NO" baseline="0" dirty="0"/>
              <a:t> kan du gi fullmakt til andre som kan logge inn til dine </a:t>
            </a:r>
            <a:r>
              <a:rPr lang="nb-NO" baseline="0" dirty="0" err="1"/>
              <a:t>opplysningar</a:t>
            </a:r>
            <a:r>
              <a:rPr lang="nb-NO" baseline="0" dirty="0"/>
              <a:t>. Gir du fullmakt veit du kven som kan sjå </a:t>
            </a:r>
            <a:r>
              <a:rPr lang="nb-NO" baseline="0" dirty="0" err="1"/>
              <a:t>opplysningar</a:t>
            </a:r>
            <a:r>
              <a:rPr lang="nb-NO" baseline="0" dirty="0"/>
              <a:t> om deg, eller utføre </a:t>
            </a:r>
            <a:r>
              <a:rPr lang="nb-NO" baseline="0" dirty="0" err="1"/>
              <a:t>tenester</a:t>
            </a:r>
            <a:r>
              <a:rPr lang="nb-NO" baseline="0" dirty="0"/>
              <a:t> på vegne av deg.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865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Dersom </a:t>
            </a:r>
            <a:r>
              <a:rPr lang="nb-NO" dirty="0" err="1"/>
              <a:t>statlege</a:t>
            </a:r>
            <a:r>
              <a:rPr lang="nb-NO" dirty="0"/>
              <a:t> eller kommunale </a:t>
            </a:r>
            <a:r>
              <a:rPr lang="nb-NO" dirty="0" err="1"/>
              <a:t>verksemder</a:t>
            </a:r>
            <a:r>
              <a:rPr lang="nb-NO" dirty="0"/>
              <a:t> skal kontakte deg digitalt, må </a:t>
            </a:r>
            <a:r>
              <a:rPr lang="nb-NO" dirty="0" err="1"/>
              <a:t>dei</a:t>
            </a:r>
            <a:r>
              <a:rPr lang="nb-NO" dirty="0"/>
              <a:t> nå deg på den e-postadressa eller det mobilnummeret du brukar.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Stat og kommune skal </a:t>
            </a:r>
            <a:r>
              <a:rPr lang="nb-NO" baseline="0" dirty="0" err="1"/>
              <a:t>berre</a:t>
            </a:r>
            <a:r>
              <a:rPr lang="nb-NO" baseline="0" dirty="0"/>
              <a:t> bruke kontaktregisteret.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</a:t>
            </a:r>
            <a:r>
              <a:rPr lang="nb-NO" baseline="0" dirty="0" err="1"/>
              <a:t>berre</a:t>
            </a:r>
            <a:r>
              <a:rPr lang="nb-NO" baseline="0" dirty="0"/>
              <a:t> </a:t>
            </a:r>
            <a:r>
              <a:rPr lang="nb-NO" baseline="0" dirty="0" err="1"/>
              <a:t>eit</a:t>
            </a:r>
            <a:r>
              <a:rPr lang="nb-NO" baseline="0" dirty="0"/>
              <a:t> register eller </a:t>
            </a:r>
            <a:r>
              <a:rPr lang="nb-NO" baseline="0" dirty="0" err="1"/>
              <a:t>ein</a:t>
            </a:r>
            <a:r>
              <a:rPr lang="nb-NO" baseline="0" dirty="0"/>
              <a:t> stad du treng å oppdatere dersom du får nytt mobilnummer eller ny e-postadresse.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må logge inn via ID-porten for å endre </a:t>
            </a:r>
            <a:r>
              <a:rPr lang="nb-NO" baseline="0" dirty="0" err="1"/>
              <a:t>kontaktopplysningane</a:t>
            </a:r>
            <a:r>
              <a:rPr lang="nb-NO" baseline="0" dirty="0"/>
              <a:t> dine. Alle </a:t>
            </a:r>
            <a:r>
              <a:rPr lang="nb-NO" baseline="0" dirty="0" err="1"/>
              <a:t>dei</a:t>
            </a:r>
            <a:r>
              <a:rPr lang="nb-NO" baseline="0" dirty="0"/>
              <a:t> elektroniske ID-ane i ID-porten kan </a:t>
            </a:r>
            <a:r>
              <a:rPr lang="nb-NO" baseline="0" dirty="0" err="1"/>
              <a:t>brukast</a:t>
            </a:r>
            <a:r>
              <a:rPr lang="nb-NO" baseline="0" dirty="0"/>
              <a:t> for å endre </a:t>
            </a:r>
            <a:r>
              <a:rPr lang="nb-NO" baseline="0" dirty="0" err="1"/>
              <a:t>kontaktopplysningane</a:t>
            </a:r>
            <a:r>
              <a:rPr lang="nb-NO" baseline="0" dirty="0"/>
              <a:t>.</a:t>
            </a:r>
          </a:p>
          <a:p>
            <a:pPr marL="0" indent="0">
              <a:buFont typeface="+mj-lt"/>
              <a:buNone/>
            </a:pPr>
            <a:endParaRPr lang="nb-NO" i="0" baseline="0" dirty="0"/>
          </a:p>
          <a:p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r>
              <a:rPr lang="nb-NO" baseline="0" dirty="0"/>
              <a:t>Det er </a:t>
            </a:r>
            <a:r>
              <a:rPr lang="nb-NO" baseline="0" dirty="0" err="1"/>
              <a:t>innbyggar</a:t>
            </a:r>
            <a:r>
              <a:rPr lang="nb-NO" baseline="0" dirty="0"/>
              <a:t> </a:t>
            </a:r>
            <a:r>
              <a:rPr lang="nb-NO" baseline="0" dirty="0" err="1"/>
              <a:t>sjølv</a:t>
            </a:r>
            <a:r>
              <a:rPr lang="nb-NO" baseline="0" dirty="0"/>
              <a:t> som må endre kontaktinformasjonen. Dette på grunn av </a:t>
            </a:r>
            <a:r>
              <a:rPr lang="nb-NO" baseline="0" dirty="0" err="1"/>
              <a:t>sikkerheit</a:t>
            </a:r>
            <a:r>
              <a:rPr lang="nb-NO" baseline="0" dirty="0"/>
              <a:t>. Ingen kan ringe brukerstøtte og be om at kontaktinformasjonen skal </a:t>
            </a:r>
            <a:r>
              <a:rPr lang="nb-NO" baseline="0" dirty="0" err="1"/>
              <a:t>endrast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</a:t>
            </a:r>
            <a:r>
              <a:rPr lang="en-US" b="1" dirty="0" err="1"/>
              <a:t>både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e-post </a:t>
            </a:r>
            <a:r>
              <a:rPr lang="en-US" dirty="0" err="1"/>
              <a:t>feil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kontakt</a:t>
            </a: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baseline="0" dirty="0" err="1"/>
              <a:t>og</a:t>
            </a:r>
            <a:r>
              <a:rPr lang="en-US" baseline="0" dirty="0"/>
              <a:t> </a:t>
            </a:r>
            <a:r>
              <a:rPr lang="en-US" baseline="0" dirty="0" err="1"/>
              <a:t>reservasjonsregisteret</a:t>
            </a:r>
            <a:r>
              <a:rPr lang="en-US" baseline="0" dirty="0"/>
              <a:t>, </a:t>
            </a:r>
            <a:r>
              <a:rPr lang="en-US" baseline="0" dirty="0" err="1"/>
              <a:t>kan</a:t>
            </a:r>
            <a:r>
              <a:rPr lang="en-US" baseline="0" dirty="0"/>
              <a:t> du </a:t>
            </a:r>
            <a:r>
              <a:rPr lang="en-US" baseline="0" dirty="0" err="1"/>
              <a:t>endre</a:t>
            </a:r>
            <a:r>
              <a:rPr lang="en-US" baseline="0" dirty="0"/>
              <a:t> det med alle ID-</a:t>
            </a:r>
            <a:r>
              <a:rPr lang="en-US" baseline="0" dirty="0" err="1"/>
              <a:t>ane</a:t>
            </a:r>
            <a:r>
              <a:rPr lang="en-US" baseline="0" dirty="0"/>
              <a:t> </a:t>
            </a:r>
            <a:r>
              <a:rPr lang="en-US" baseline="0" dirty="0" err="1"/>
              <a:t>unnteke</a:t>
            </a:r>
            <a:r>
              <a:rPr lang="en-US" baseline="0" dirty="0"/>
              <a:t> </a:t>
            </a:r>
            <a:r>
              <a:rPr lang="en-US" baseline="0" dirty="0" err="1"/>
              <a:t>MinID</a:t>
            </a:r>
            <a:r>
              <a:rPr lang="en-US" baseline="0" dirty="0"/>
              <a:t>. </a:t>
            </a:r>
            <a:r>
              <a:rPr lang="en-US" baseline="0" dirty="0" err="1"/>
              <a:t>Har</a:t>
            </a:r>
            <a:r>
              <a:rPr lang="en-US" baseline="0" dirty="0"/>
              <a:t> du </a:t>
            </a:r>
            <a:r>
              <a:rPr lang="en-US" baseline="0" dirty="0" err="1"/>
              <a:t>berre</a:t>
            </a:r>
            <a:r>
              <a:rPr lang="en-US" baseline="0" dirty="0"/>
              <a:t> </a:t>
            </a:r>
            <a:r>
              <a:rPr lang="en-US" baseline="0" dirty="0" err="1"/>
              <a:t>MinID</a:t>
            </a:r>
            <a:r>
              <a:rPr lang="en-US" baseline="0" dirty="0"/>
              <a:t>, </a:t>
            </a:r>
            <a:r>
              <a:rPr lang="en-US" baseline="0" dirty="0" err="1"/>
              <a:t>må</a:t>
            </a:r>
            <a:r>
              <a:rPr lang="en-US" baseline="0" dirty="0"/>
              <a:t> du </a:t>
            </a:r>
            <a:r>
              <a:rPr lang="en-US" baseline="0" dirty="0" err="1"/>
              <a:t>ringe</a:t>
            </a:r>
            <a:r>
              <a:rPr lang="en-US" baseline="0" dirty="0"/>
              <a:t> </a:t>
            </a:r>
            <a:r>
              <a:rPr lang="en-US" baseline="0" dirty="0" err="1"/>
              <a:t>brukerstøtte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800 30 300.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Er </a:t>
            </a:r>
            <a:r>
              <a:rPr lang="en-US" baseline="0" dirty="0" err="1"/>
              <a:t>berre</a:t>
            </a:r>
            <a:r>
              <a:rPr lang="en-US" baseline="0" dirty="0"/>
              <a:t> </a:t>
            </a:r>
            <a:r>
              <a:rPr lang="en-US" baseline="0" dirty="0" err="1"/>
              <a:t>mobiltelefonnummeret</a:t>
            </a:r>
            <a:r>
              <a:rPr lang="en-US" baseline="0" dirty="0"/>
              <a:t> </a:t>
            </a:r>
            <a:r>
              <a:rPr lang="en-US" baseline="0" dirty="0" err="1"/>
              <a:t>ditt</a:t>
            </a:r>
            <a:r>
              <a:rPr lang="en-US" baseline="0" dirty="0"/>
              <a:t> </a:t>
            </a:r>
            <a:r>
              <a:rPr lang="en-US" baseline="0" dirty="0" err="1"/>
              <a:t>eller</a:t>
            </a:r>
            <a:r>
              <a:rPr lang="en-US" baseline="0" dirty="0"/>
              <a:t> </a:t>
            </a:r>
            <a:r>
              <a:rPr lang="en-US" baseline="0" dirty="0" err="1"/>
              <a:t>berre</a:t>
            </a:r>
            <a:r>
              <a:rPr lang="en-US" baseline="0" dirty="0"/>
              <a:t> e-</a:t>
            </a:r>
            <a:r>
              <a:rPr lang="en-US" baseline="0" dirty="0" err="1"/>
              <a:t>postadressa</a:t>
            </a:r>
            <a:r>
              <a:rPr lang="en-US" baseline="0" dirty="0"/>
              <a:t> di </a:t>
            </a:r>
            <a:r>
              <a:rPr lang="en-US" baseline="0" dirty="0" err="1"/>
              <a:t>feil</a:t>
            </a:r>
            <a:r>
              <a:rPr lang="en-US" baseline="0" dirty="0"/>
              <a:t>, </a:t>
            </a:r>
            <a:r>
              <a:rPr lang="en-US" baseline="0" dirty="0" err="1"/>
              <a:t>kan</a:t>
            </a:r>
            <a:r>
              <a:rPr lang="en-US" baseline="0" dirty="0"/>
              <a:t> PIN-</a:t>
            </a:r>
            <a:r>
              <a:rPr lang="en-US" baseline="0" dirty="0" err="1"/>
              <a:t>kodebrevet</a:t>
            </a:r>
            <a:r>
              <a:rPr lang="en-US" baseline="0" dirty="0"/>
              <a:t> </a:t>
            </a:r>
            <a:r>
              <a:rPr lang="en-US" baseline="0" dirty="0" err="1"/>
              <a:t>ditt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MinID</a:t>
            </a:r>
            <a:r>
              <a:rPr lang="en-US" baseline="0" dirty="0"/>
              <a:t> </a:t>
            </a:r>
            <a:r>
              <a:rPr lang="en-US" baseline="0" dirty="0" err="1"/>
              <a:t>erstatte</a:t>
            </a:r>
            <a:r>
              <a:rPr lang="en-US" baseline="0" dirty="0"/>
              <a:t> </a:t>
            </a:r>
            <a:r>
              <a:rPr lang="en-US" baseline="0" dirty="0" err="1"/>
              <a:t>dei</a:t>
            </a:r>
            <a:r>
              <a:rPr lang="en-US" baseline="0" dirty="0"/>
              <a:t>, for å </a:t>
            </a:r>
            <a:r>
              <a:rPr lang="en-US" baseline="0" dirty="0" err="1"/>
              <a:t>logge</a:t>
            </a:r>
            <a:r>
              <a:rPr lang="en-US" baseline="0" dirty="0"/>
              <a:t> inn </a:t>
            </a:r>
            <a:r>
              <a:rPr lang="en-US" baseline="0" dirty="0" err="1"/>
              <a:t>og</a:t>
            </a:r>
            <a:r>
              <a:rPr lang="en-US" baseline="0" dirty="0"/>
              <a:t> </a:t>
            </a:r>
            <a:r>
              <a:rPr lang="en-US" baseline="0" dirty="0" err="1"/>
              <a:t>gjere</a:t>
            </a:r>
            <a:r>
              <a:rPr lang="en-US" baseline="0" dirty="0"/>
              <a:t> </a:t>
            </a:r>
            <a:r>
              <a:rPr lang="en-US" baseline="0" dirty="0" err="1"/>
              <a:t>endringar</a:t>
            </a:r>
            <a:r>
              <a:rPr lang="en-US" baseline="0" dirty="0"/>
              <a:t>.</a:t>
            </a:r>
            <a:endParaRPr lang="en-US" dirty="0"/>
          </a:p>
          <a:p>
            <a:pPr marL="0" indent="0">
              <a:buFont typeface="+mj-lt"/>
              <a:buNone/>
            </a:pPr>
            <a:endParaRPr lang="nb-NO" i="0" baseline="0" dirty="0"/>
          </a:p>
          <a:p>
            <a:pPr marL="0" indent="0">
              <a:buFont typeface="+mj-lt"/>
              <a:buNone/>
            </a:pPr>
            <a:r>
              <a:rPr lang="nb-NO" i="0" baseline="0" dirty="0"/>
              <a:t>Ulike </a:t>
            </a:r>
            <a:r>
              <a:rPr lang="nb-NO" i="0" baseline="0" dirty="0" err="1"/>
              <a:t>måtar</a:t>
            </a:r>
            <a:r>
              <a:rPr lang="nb-NO" i="0" baseline="0" dirty="0"/>
              <a:t> å komme til kontaktinformasjonen din på. Der kan endre </a:t>
            </a:r>
            <a:r>
              <a:rPr lang="nb-NO" i="0" baseline="0" dirty="0" err="1"/>
              <a:t>opplysningane</a:t>
            </a:r>
            <a:r>
              <a:rPr lang="nb-NO" i="0" baseline="0" dirty="0"/>
              <a:t>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b-NO" i="0" baseline="0" dirty="0" err="1"/>
              <a:t>Frå</a:t>
            </a:r>
            <a:r>
              <a:rPr lang="nb-NO" i="0" baseline="0" dirty="0"/>
              <a:t> www.noreg.no – «Oppdater kontaktinformasjonen din».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b-NO" i="0" baseline="0" dirty="0" err="1"/>
              <a:t>Frå</a:t>
            </a:r>
            <a:r>
              <a:rPr lang="nb-NO" i="0" baseline="0" dirty="0"/>
              <a:t> ID-porten når du </a:t>
            </a:r>
            <a:r>
              <a:rPr lang="nb-NO" i="0" baseline="0" dirty="0" err="1"/>
              <a:t>klikkar</a:t>
            </a:r>
            <a:r>
              <a:rPr lang="nb-NO" i="0" baseline="0" dirty="0"/>
              <a:t> på </a:t>
            </a:r>
            <a:r>
              <a:rPr lang="nb-NO" i="0" baseline="0" dirty="0" err="1"/>
              <a:t>MinID</a:t>
            </a:r>
            <a:r>
              <a:rPr lang="nb-NO" i="0" baseline="0" dirty="0"/>
              <a:t>. </a:t>
            </a:r>
            <a:r>
              <a:rPr lang="nb-NO" i="0" baseline="0" dirty="0" err="1"/>
              <a:t>Vidare</a:t>
            </a:r>
            <a:r>
              <a:rPr lang="nb-NO" i="0" baseline="0" dirty="0"/>
              <a:t> klikk på: «Dine </a:t>
            </a:r>
            <a:r>
              <a:rPr lang="nb-NO" i="0" baseline="0" dirty="0" err="1"/>
              <a:t>kontaktopplysningar</a:t>
            </a:r>
            <a:r>
              <a:rPr lang="nb-NO" i="0" baseline="0" dirty="0"/>
              <a:t>» i svart banner.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b-NO" i="0" baseline="0" dirty="0"/>
              <a:t>Når du </a:t>
            </a:r>
            <a:r>
              <a:rPr lang="nb-NO" i="0" baseline="0" dirty="0" err="1"/>
              <a:t>trykkjer</a:t>
            </a:r>
            <a:r>
              <a:rPr lang="nb-NO" i="0" baseline="0" dirty="0"/>
              <a:t> «</a:t>
            </a:r>
            <a:r>
              <a:rPr lang="nb-NO" i="0" baseline="0" dirty="0" err="1"/>
              <a:t>Gløymt</a:t>
            </a:r>
            <a:r>
              <a:rPr lang="nb-NO" i="0" baseline="0" dirty="0"/>
              <a:t> passord?» ved innlogging med </a:t>
            </a:r>
            <a:r>
              <a:rPr lang="nb-NO" i="0" baseline="0" dirty="0" err="1"/>
              <a:t>MinID</a:t>
            </a:r>
            <a:r>
              <a:rPr lang="nb-NO" i="0" baseline="0" dirty="0"/>
              <a:t>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b-NO" i="0" baseline="0" dirty="0"/>
              <a:t>Når du vel å bruke PIN-kodebrevet </a:t>
            </a:r>
            <a:r>
              <a:rPr lang="nb-NO" i="0" baseline="0" dirty="0" err="1"/>
              <a:t>istadenfor</a:t>
            </a:r>
            <a:r>
              <a:rPr lang="nb-NO" i="0" baseline="0" dirty="0"/>
              <a:t> koden du får på mobil.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377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sjekke eller oppdatere kontaktinformasjonen din ved å logge inn </a:t>
            </a:r>
            <a:r>
              <a:rPr lang="nb-NO" i="0" baseline="0" dirty="0" err="1"/>
              <a:t>frå</a:t>
            </a:r>
            <a:r>
              <a:rPr lang="nb-NO" i="0" baseline="0" dirty="0"/>
              <a:t> ei av lenkene her.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På www.noreg.no kan du og lese </a:t>
            </a:r>
            <a:r>
              <a:rPr lang="nb-NO" i="0" baseline="0" dirty="0" err="1"/>
              <a:t>meir</a:t>
            </a:r>
            <a:r>
              <a:rPr lang="nb-NO" i="0" baseline="0" dirty="0"/>
              <a:t> om kontakt og reservasjonsregisteret.</a:t>
            </a:r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4294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</a:t>
            </a:r>
            <a:r>
              <a:rPr lang="en-US" b="1" i="1" baseline="0" dirty="0" err="1"/>
              <a:t>til</a:t>
            </a:r>
            <a:r>
              <a:rPr lang="en-US" b="1" i="1" dirty="0"/>
              <a:t> </a:t>
            </a:r>
            <a:r>
              <a:rPr lang="en-US" b="1" i="1" dirty="0" err="1"/>
              <a:t>læraren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Informasjonsside om </a:t>
            </a:r>
            <a:r>
              <a:rPr lang="nb-NO" b="0" i="0" baseline="0" dirty="0" err="1"/>
              <a:t>kvifor</a:t>
            </a:r>
            <a:r>
              <a:rPr lang="nb-NO" b="0" i="0" baseline="0" dirty="0"/>
              <a:t> det er viktig at kontaktinformasjonen din er rett.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/>
              <a:t>Treng</a:t>
            </a:r>
            <a:r>
              <a:rPr lang="en-US" b="0" i="0" dirty="0"/>
              <a:t> du å </a:t>
            </a:r>
            <a:r>
              <a:rPr lang="en-US" b="0" i="0" dirty="0" err="1"/>
              <a:t>oppdatere</a:t>
            </a:r>
            <a:r>
              <a:rPr lang="en-US" b="0" i="0" dirty="0"/>
              <a:t> </a:t>
            </a:r>
            <a:r>
              <a:rPr lang="en-US" b="0" i="0" dirty="0" err="1"/>
              <a:t>kontaktinformasjonen</a:t>
            </a:r>
            <a:r>
              <a:rPr lang="en-US" b="0" i="0" dirty="0"/>
              <a:t> din, </a:t>
            </a:r>
            <a:r>
              <a:rPr lang="en-US" b="0" i="0" dirty="0" err="1"/>
              <a:t>klikk</a:t>
            </a:r>
            <a:r>
              <a:rPr lang="en-US" b="0" i="0" dirty="0"/>
              <a:t> </a:t>
            </a:r>
            <a:r>
              <a:rPr lang="en-US" b="0" i="0" dirty="0" err="1"/>
              <a:t>på</a:t>
            </a:r>
            <a:r>
              <a:rPr lang="en-US" b="0" i="0" dirty="0"/>
              <a:t> den orange </a:t>
            </a:r>
            <a:r>
              <a:rPr lang="en-US" b="0" i="0" dirty="0" err="1"/>
              <a:t>lenka</a:t>
            </a:r>
            <a:r>
              <a:rPr lang="en-US" b="0" i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Sjå: «Påminning om legetime og </a:t>
            </a:r>
            <a:r>
              <a:rPr lang="nb-NO" b="0" i="0" baseline="0" dirty="0" err="1"/>
              <a:t>liknande</a:t>
            </a:r>
            <a:r>
              <a:rPr lang="nb-NO" b="0" i="0" baseline="0" dirty="0"/>
              <a:t>». Viktig å ha sin eigen kontaktinformasjon!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0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0" i="0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7244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r>
              <a:rPr lang="nb-NO" dirty="0"/>
              <a:t>Her vel du </a:t>
            </a:r>
            <a:r>
              <a:rPr lang="nb-NO" dirty="0" err="1"/>
              <a:t>ein</a:t>
            </a:r>
            <a:r>
              <a:rPr lang="nb-NO" baseline="0" dirty="0"/>
              <a:t> elektronisk ID som du har. Du </a:t>
            </a:r>
            <a:r>
              <a:rPr lang="nb-NO" baseline="0" dirty="0" err="1"/>
              <a:t>loggar</a:t>
            </a:r>
            <a:r>
              <a:rPr lang="nb-NO" baseline="0" dirty="0"/>
              <a:t> inn på </a:t>
            </a:r>
            <a:r>
              <a:rPr lang="nb-NO" baseline="0" dirty="0" err="1"/>
              <a:t>vanleg</a:t>
            </a:r>
            <a:r>
              <a:rPr lang="nb-NO" baseline="0" dirty="0"/>
              <a:t> måte og kan endre mobilnummeret eller epostadressa di.</a:t>
            </a:r>
          </a:p>
          <a:p>
            <a:endParaRPr lang="nb-NO" dirty="0"/>
          </a:p>
          <a:p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For </a:t>
            </a:r>
            <a:r>
              <a:rPr lang="nb-NO" baseline="0" dirty="0" err="1"/>
              <a:t>innloggingar</a:t>
            </a:r>
            <a:r>
              <a:rPr lang="nb-NO" baseline="0" dirty="0"/>
              <a:t>, sjå eigne kurs.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Brukar du </a:t>
            </a:r>
            <a:r>
              <a:rPr lang="nb-NO" baseline="0" dirty="0" err="1"/>
              <a:t>MinID</a:t>
            </a:r>
            <a:r>
              <a:rPr lang="nb-NO" baseline="0" dirty="0"/>
              <a:t> og alt har bytta mobilnummer, må du erstatte kode til mobil med å bruke kode på PIN-kodebrevet. Klikk på: «</a:t>
            </a:r>
            <a:r>
              <a:rPr lang="nb-NO" b="0" i="0" baseline="0" dirty="0"/>
              <a:t>Bruk kode </a:t>
            </a:r>
            <a:r>
              <a:rPr lang="nb-NO" b="0" i="0" baseline="0" dirty="0" err="1"/>
              <a:t>frå</a:t>
            </a:r>
            <a:r>
              <a:rPr lang="nb-NO" b="0" i="0" baseline="0" dirty="0"/>
              <a:t> PIN-kodebrev»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Innlogging via ID-porten er lik kvar gong for </a:t>
            </a:r>
            <a:r>
              <a:rPr lang="nb-NO" baseline="0" dirty="0" err="1"/>
              <a:t>dei</a:t>
            </a:r>
            <a:r>
              <a:rPr lang="nb-NO" baseline="0" dirty="0"/>
              <a:t> ulike ID-ane i ID-porten.</a:t>
            </a:r>
          </a:p>
          <a:p>
            <a:endParaRPr lang="nb-NO" b="0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063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har logga inn til din kontaktinformasjon som det </a:t>
            </a:r>
            <a:r>
              <a:rPr lang="nb-NO" dirty="0" err="1"/>
              <a:t>offentlege</a:t>
            </a:r>
            <a:r>
              <a:rPr lang="nb-NO" dirty="0"/>
              <a:t> kan kontakte deg på. Er mobilnummeret eller e-postadressa</a:t>
            </a:r>
            <a:r>
              <a:rPr lang="nb-NO" baseline="0" dirty="0"/>
              <a:t> feil, </a:t>
            </a:r>
            <a:r>
              <a:rPr lang="nb-NO" dirty="0"/>
              <a:t>trykk på blyanten og skriv</a:t>
            </a:r>
            <a:r>
              <a:rPr lang="nb-NO" baseline="0" dirty="0"/>
              <a:t> inn rett.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178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722" r:id="rId19"/>
    <p:sldLayoutId id="2147483651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eg.no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7700" y="5254624"/>
            <a:ext cx="11029950" cy="1530351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  <a:t>Lær å oppdatere </a:t>
            </a:r>
            <a:b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  <a:t>kontaktinformasjonen din i kontaktregisteret</a:t>
            </a:r>
            <a:endParaRPr lang="nb-NO" dirty="0"/>
          </a:p>
        </p:txBody>
      </p:sp>
      <p:sp>
        <p:nvSpPr>
          <p:cNvPr id="7" name="Bildeforklaring formet som en ellipse 4">
            <a:extLst>
              <a:ext uri="{FF2B5EF4-FFF2-40B4-BE49-F238E27FC236}">
                <a16:creationId xmlns:a16="http://schemas.microsoft.com/office/drawing/2014/main" id="{9D6F6387-9478-4EF2-B4C9-18DA0723D261}"/>
              </a:ext>
            </a:extLst>
          </p:cNvPr>
          <p:cNvSpPr/>
          <p:nvPr/>
        </p:nvSpPr>
        <p:spPr>
          <a:xfrm rot="10800000" flipH="1" flipV="1">
            <a:off x="891038" y="1953628"/>
            <a:ext cx="2980423" cy="2551849"/>
          </a:xfrm>
          <a:prstGeom prst="wedgeEllipseCallout">
            <a:avLst>
              <a:gd name="adj1" fmla="val 55244"/>
              <a:gd name="adj2" fmla="val 5306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2666" dirty="0">
              <a:solidFill>
                <a:schemeClr val="bg1"/>
              </a:solidFill>
            </a:endParaRPr>
          </a:p>
          <a:p>
            <a:endParaRPr lang="nn-NO" sz="266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64233" y="1480956"/>
            <a:ext cx="5762974" cy="1399201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Skriv inn ditt eige </a:t>
            </a:r>
            <a:br>
              <a:rPr lang="nb-NO" dirty="0">
                <a:solidFill>
                  <a:schemeClr val="accent1"/>
                </a:solidFill>
              </a:rPr>
            </a:br>
            <a:r>
              <a:rPr lang="nb-NO" dirty="0">
                <a:solidFill>
                  <a:schemeClr val="accent1"/>
                </a:solidFill>
              </a:rPr>
              <a:t>mobilnummer</a:t>
            </a:r>
          </a:p>
        </p:txBody>
      </p:sp>
      <p:sp>
        <p:nvSpPr>
          <p:cNvPr id="6" name="Bildeforklaring formet som en ellipse 8">
            <a:extLst>
              <a:ext uri="{FF2B5EF4-FFF2-40B4-BE49-F238E27FC236}">
                <a16:creationId xmlns:a16="http://schemas.microsoft.com/office/drawing/2014/main" id="{E3847714-7CE5-4AFF-BECC-1D97CD2DAA90}"/>
              </a:ext>
            </a:extLst>
          </p:cNvPr>
          <p:cNvSpPr/>
          <p:nvPr/>
        </p:nvSpPr>
        <p:spPr>
          <a:xfrm>
            <a:off x="3028950" y="4389822"/>
            <a:ext cx="3332853" cy="2926790"/>
          </a:xfrm>
          <a:prstGeom prst="wedgeEllipseCallout">
            <a:avLst>
              <a:gd name="adj1" fmla="val 71558"/>
              <a:gd name="adj2" fmla="val -7213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4458E42-6D58-4D76-A900-A08786575A01}"/>
              </a:ext>
            </a:extLst>
          </p:cNvPr>
          <p:cNvSpPr txBox="1"/>
          <p:nvPr/>
        </p:nvSpPr>
        <p:spPr>
          <a:xfrm>
            <a:off x="3744169" y="4754179"/>
            <a:ext cx="3003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Gjenta mobilnummer og klikk LAGRE</a:t>
            </a:r>
            <a:endParaRPr lang="nb-NO" sz="3018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71C01E7-01C3-44E3-AC43-D539A88D5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697" y="1781977"/>
            <a:ext cx="5216483" cy="64697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B5F6945-EFE3-4D03-9539-DBA2F6219E04}"/>
              </a:ext>
            </a:extLst>
          </p:cNvPr>
          <p:cNvSpPr/>
          <p:nvPr/>
        </p:nvSpPr>
        <p:spPr>
          <a:xfrm>
            <a:off x="8673697" y="3995510"/>
            <a:ext cx="2113960" cy="6506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94CD88C-17C8-4E6D-9755-15A49F920837}"/>
              </a:ext>
            </a:extLst>
          </p:cNvPr>
          <p:cNvSpPr/>
          <p:nvPr/>
        </p:nvSpPr>
        <p:spPr>
          <a:xfrm>
            <a:off x="8673697" y="5134599"/>
            <a:ext cx="2113960" cy="6506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6E9FB67-20F5-4767-A48B-21052CF65CD4}"/>
              </a:ext>
            </a:extLst>
          </p:cNvPr>
          <p:cNvSpPr/>
          <p:nvPr/>
        </p:nvSpPr>
        <p:spPr>
          <a:xfrm>
            <a:off x="11219935" y="5952067"/>
            <a:ext cx="2670245" cy="1066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65961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5386307" cy="1452744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Skriv inn e-post-</a:t>
            </a:r>
            <a:br>
              <a:rPr lang="nb-NO" dirty="0">
                <a:solidFill>
                  <a:schemeClr val="accent1"/>
                </a:solidFill>
              </a:rPr>
            </a:br>
            <a:r>
              <a:rPr lang="nb-NO" dirty="0">
                <a:solidFill>
                  <a:schemeClr val="accent1"/>
                </a:solidFill>
              </a:rPr>
              <a:t>adressa di</a:t>
            </a:r>
            <a:endParaRPr lang="nb-NO" dirty="0"/>
          </a:p>
        </p:txBody>
      </p:sp>
      <p:sp>
        <p:nvSpPr>
          <p:cNvPr id="9" name="Bildeforklaring formet som en ellipse 8"/>
          <p:cNvSpPr/>
          <p:nvPr/>
        </p:nvSpPr>
        <p:spPr>
          <a:xfrm>
            <a:off x="3244752" y="4572000"/>
            <a:ext cx="3209247" cy="2744611"/>
          </a:xfrm>
          <a:prstGeom prst="wedgeEllipseCallout">
            <a:avLst>
              <a:gd name="adj1" fmla="val 71688"/>
              <a:gd name="adj2" fmla="val 4178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1BC0BEB-B7AF-4AE5-A75D-0DB5161B80B3}"/>
              </a:ext>
            </a:extLst>
          </p:cNvPr>
          <p:cNvSpPr txBox="1"/>
          <p:nvPr/>
        </p:nvSpPr>
        <p:spPr>
          <a:xfrm>
            <a:off x="3918657" y="4883853"/>
            <a:ext cx="3003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Gjenta e-postadressa</a:t>
            </a:r>
          </a:p>
          <a:p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og klikk LAGRE</a:t>
            </a:r>
            <a:endParaRPr lang="nb-NO" sz="3018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E6C3C5D-84A2-47DE-B374-FDCF7EC59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24" y="2284260"/>
            <a:ext cx="5525157" cy="55251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6C82E47-667F-42A2-A298-49404FA4A636}"/>
              </a:ext>
            </a:extLst>
          </p:cNvPr>
          <p:cNvSpPr/>
          <p:nvPr/>
        </p:nvSpPr>
        <p:spPr>
          <a:xfrm>
            <a:off x="8365024" y="4519775"/>
            <a:ext cx="2113960" cy="6506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BFF92FD-E03B-49D1-8B22-7A4C660CCE7B}"/>
              </a:ext>
            </a:extLst>
          </p:cNvPr>
          <p:cNvSpPr/>
          <p:nvPr/>
        </p:nvSpPr>
        <p:spPr>
          <a:xfrm>
            <a:off x="8365024" y="5839280"/>
            <a:ext cx="2113960" cy="6506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0B68D9F-09F9-40A2-B882-06D619AB421B}"/>
              </a:ext>
            </a:extLst>
          </p:cNvPr>
          <p:cNvSpPr/>
          <p:nvPr/>
        </p:nvSpPr>
        <p:spPr>
          <a:xfrm>
            <a:off x="11093469" y="6672648"/>
            <a:ext cx="2573104" cy="9391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1766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64233" y="1480956"/>
            <a:ext cx="6151118" cy="1281294"/>
          </a:xfrm>
        </p:spPr>
        <p:txBody>
          <a:bodyPr>
            <a:normAutofit fontScale="90000"/>
          </a:bodyPr>
          <a:lstStyle/>
          <a:p>
            <a:r>
              <a:rPr lang="nn-NO" dirty="0">
                <a:solidFill>
                  <a:schemeClr val="accent1"/>
                </a:solidFill>
              </a:rPr>
              <a:t>«Du har oppdatert </a:t>
            </a:r>
            <a:br>
              <a:rPr lang="nn-NO" dirty="0">
                <a:solidFill>
                  <a:schemeClr val="accent1"/>
                </a:solidFill>
              </a:rPr>
            </a:br>
            <a:r>
              <a:rPr lang="nn-NO" dirty="0">
                <a:solidFill>
                  <a:schemeClr val="accent1"/>
                </a:solidFill>
              </a:rPr>
              <a:t>kontaktinformasjonen…»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364233" y="3334336"/>
            <a:ext cx="5401619" cy="2475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b-NO" sz="12800" dirty="0">
                <a:latin typeface="Arial" panose="020B0604020202020204" pitchFamily="34" charset="0"/>
                <a:cs typeface="Arial" panose="020B0604020202020204" pitchFamily="34" charset="0"/>
              </a:rPr>
              <a:t>Når du </a:t>
            </a:r>
            <a:r>
              <a:rPr lang="nb-NO" sz="12800" dirty="0" err="1">
                <a:latin typeface="Arial" panose="020B0604020202020204" pitchFamily="34" charset="0"/>
                <a:cs typeface="Arial" panose="020B0604020202020204" pitchFamily="34" charset="0"/>
              </a:rPr>
              <a:t>endrar</a:t>
            </a:r>
            <a:r>
              <a:rPr lang="nb-NO" sz="12800" dirty="0">
                <a:latin typeface="Arial" panose="020B0604020202020204" pitchFamily="34" charset="0"/>
                <a:cs typeface="Arial" panose="020B0604020202020204" pitchFamily="34" charset="0"/>
              </a:rPr>
              <a:t> mobil eller e-postadressa di i kontaktregisteret, får du melding på SMS </a:t>
            </a:r>
            <a:r>
              <a:rPr lang="nb-NO" sz="12800" dirty="0" err="1">
                <a:latin typeface="Arial" panose="020B0604020202020204" pitchFamily="34" charset="0"/>
                <a:cs typeface="Arial" panose="020B0604020202020204" pitchFamily="34" charset="0"/>
              </a:rPr>
              <a:t>frå</a:t>
            </a:r>
            <a:r>
              <a:rPr lang="nb-NO" sz="12800" dirty="0">
                <a:latin typeface="Arial" panose="020B0604020202020204" pitchFamily="34" charset="0"/>
                <a:cs typeface="Arial" panose="020B0604020202020204" pitchFamily="34" charset="0"/>
              </a:rPr>
              <a:t> Digdir om at du har endret kontaktinformasjonen din.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EA7603F9-E675-41DB-A9FA-A4A7D6E32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780">
            <a:off x="10080003" y="2353639"/>
            <a:ext cx="4011374" cy="457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58727EA5-57B2-4D0E-B0D2-807944422530}"/>
              </a:ext>
            </a:extLst>
          </p:cNvPr>
          <p:cNvSpPr/>
          <p:nvPr/>
        </p:nvSpPr>
        <p:spPr>
          <a:xfrm>
            <a:off x="8971005" y="1480956"/>
            <a:ext cx="6151118" cy="6180233"/>
          </a:xfrm>
          <a:prstGeom prst="wedgeEllipseCallout">
            <a:avLst>
              <a:gd name="adj1" fmla="val -60207"/>
              <a:gd name="adj2" fmla="val -188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783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finn hjelp til </a:t>
            </a:r>
            <a:r>
              <a:rPr lang="nn-NO" dirty="0" err="1">
                <a:solidFill>
                  <a:schemeClr val="accent1"/>
                </a:solidFill>
              </a:rPr>
              <a:t>innlogging</a:t>
            </a:r>
            <a:r>
              <a:rPr lang="nn-NO" dirty="0">
                <a:solidFill>
                  <a:schemeClr val="accent1"/>
                </a:solidFill>
              </a:rPr>
              <a:t> på Noreg.no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29DE7A9-DDD8-4364-B34D-43C036AB9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79" y="2392540"/>
            <a:ext cx="8075495" cy="65509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Bildeforklaring formet som en ellipse 10">
            <a:extLst>
              <a:ext uri="{FF2B5EF4-FFF2-40B4-BE49-F238E27FC236}">
                <a16:creationId xmlns:a16="http://schemas.microsoft.com/office/drawing/2014/main" id="{8EED0EED-553D-4FBD-A9D5-E8374D2B2B9C}"/>
              </a:ext>
            </a:extLst>
          </p:cNvPr>
          <p:cNvSpPr/>
          <p:nvPr/>
        </p:nvSpPr>
        <p:spPr>
          <a:xfrm>
            <a:off x="2364232" y="5515598"/>
            <a:ext cx="3597627" cy="2646835"/>
          </a:xfrm>
          <a:prstGeom prst="wedgeEllipseCallout">
            <a:avLst>
              <a:gd name="adj1" fmla="val 73893"/>
              <a:gd name="adj2" fmla="val 38282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Brukerstøtte og hjelp for innlogging</a:t>
            </a:r>
          </a:p>
        </p:txBody>
      </p:sp>
    </p:spTree>
    <p:extLst>
      <p:ext uri="{BB962C8B-B14F-4D97-AF65-F5344CB8AC3E}">
        <p14:creationId xmlns:p14="http://schemas.microsoft.com/office/powerpoint/2010/main" val="2540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Kva er «kontakt- og reservasjonsregisteret»?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00225" y="2120777"/>
            <a:ext cx="7066704" cy="6034028"/>
          </a:xfrm>
          <a:ln>
            <a:noFill/>
          </a:ln>
        </p:spPr>
        <p:txBody>
          <a:bodyPr/>
          <a:lstStyle/>
          <a:p>
            <a:endParaRPr lang="nb-NO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nb-NO" dirty="0"/>
              <a:t>Register som stat og kommune må bruke når </a:t>
            </a:r>
            <a:r>
              <a:rPr lang="nb-NO" dirty="0" err="1"/>
              <a:t>dei</a:t>
            </a:r>
            <a:r>
              <a:rPr lang="nb-NO" dirty="0"/>
              <a:t> skal melde </a:t>
            </a:r>
            <a:r>
              <a:rPr lang="nb-NO" dirty="0" err="1"/>
              <a:t>noko</a:t>
            </a:r>
            <a:r>
              <a:rPr lang="nb-NO" dirty="0"/>
              <a:t> til deg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nb-NO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nb-NO" dirty="0"/>
              <a:t>Register med kontakt-informasjonen din</a:t>
            </a:r>
          </a:p>
        </p:txBody>
      </p:sp>
      <p:sp>
        <p:nvSpPr>
          <p:cNvPr id="4" name="Bildeforklaring formet som en ellipse 3"/>
          <p:cNvSpPr/>
          <p:nvPr/>
        </p:nvSpPr>
        <p:spPr>
          <a:xfrm>
            <a:off x="9705702" y="2638697"/>
            <a:ext cx="5113223" cy="5254580"/>
          </a:xfrm>
          <a:prstGeom prst="wedgeEllipseCallout">
            <a:avLst>
              <a:gd name="adj1" fmla="val -74052"/>
              <a:gd name="adj2" fmla="val -4049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77110" y="811043"/>
            <a:ext cx="14628971" cy="1523851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Kva er «kontaktinformasjonen din»?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720" y="2133840"/>
            <a:ext cx="7310982" cy="6034028"/>
          </a:xfrm>
        </p:spPr>
        <p:txBody>
          <a:bodyPr/>
          <a:lstStyle/>
          <a:p>
            <a:pPr marL="609539" lvl="1" indent="-609539"/>
            <a:endParaRPr lang="nn-NO" sz="3733" dirty="0">
              <a:latin typeface="Arial" charset="0"/>
              <a:cs typeface="Arial" charset="0"/>
            </a:endParaRPr>
          </a:p>
          <a:p>
            <a:pPr marL="609539" lvl="1" indent="-609539"/>
            <a:endParaRPr lang="nn-NO" sz="3733" dirty="0">
              <a:latin typeface="Arial" charset="0"/>
              <a:cs typeface="Arial" charset="0"/>
            </a:endParaRPr>
          </a:p>
          <a:p>
            <a:pPr marL="609539" lvl="1" indent="-609539"/>
            <a:r>
              <a:rPr lang="nn-NO" sz="3733" dirty="0">
                <a:latin typeface="Arial" charset="0"/>
                <a:cs typeface="Arial" charset="0"/>
              </a:rPr>
              <a:t>Mobiltelefonnummeret ditt</a:t>
            </a:r>
          </a:p>
          <a:p>
            <a:pPr marL="609539" lvl="1" indent="-609539"/>
            <a:endParaRPr lang="nn-NO" sz="3733" b="1" dirty="0">
              <a:latin typeface="Arial" charset="0"/>
              <a:cs typeface="Arial" charset="0"/>
            </a:endParaRPr>
          </a:p>
          <a:p>
            <a:pPr marL="609539" lvl="1" indent="-609539"/>
            <a:r>
              <a:rPr lang="nn-NO" sz="3733" dirty="0">
                <a:latin typeface="Arial" charset="0"/>
                <a:cs typeface="Arial" charset="0"/>
              </a:rPr>
              <a:t>E-postadressa di</a:t>
            </a:r>
          </a:p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5" name="Bildeforklaring formet som en ellipse 4"/>
          <p:cNvSpPr/>
          <p:nvPr/>
        </p:nvSpPr>
        <p:spPr>
          <a:xfrm>
            <a:off x="9059488" y="2133839"/>
            <a:ext cx="5759438" cy="5759438"/>
          </a:xfrm>
          <a:prstGeom prst="wedgeEllipseCallout">
            <a:avLst>
              <a:gd name="adj1" fmla="val -74052"/>
              <a:gd name="adj2" fmla="val -4049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Kvifor kontaktar stat og kommune deg?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79074" y="2024248"/>
            <a:ext cx="6918036" cy="6034028"/>
          </a:xfrm>
        </p:spPr>
        <p:txBody>
          <a:bodyPr/>
          <a:lstStyle/>
          <a:p>
            <a:pPr marL="0" indent="0" eaLnBrk="0" hangingPunct="0">
              <a:spcBef>
                <a:spcPct val="30000"/>
              </a:spcBef>
              <a:buNone/>
              <a:defRPr/>
            </a:pPr>
            <a:endParaRPr lang="nb-NO" dirty="0"/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legetime</a:t>
            </a:r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time på sjukehus</a:t>
            </a:r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å koke vatnet</a:t>
            </a:r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brev i din </a:t>
            </a:r>
            <a:r>
              <a:rPr lang="nb-NO" dirty="0" err="1"/>
              <a:t>offentlege</a:t>
            </a:r>
            <a:r>
              <a:rPr lang="nb-NO" dirty="0"/>
              <a:t> digitale postkasse</a:t>
            </a:r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kode for innlogging med </a:t>
            </a:r>
            <a:r>
              <a:rPr lang="nb-NO" dirty="0" err="1"/>
              <a:t>MinID</a:t>
            </a:r>
            <a:r>
              <a:rPr lang="nb-NO" dirty="0"/>
              <a:t>  m.m.</a:t>
            </a:r>
          </a:p>
          <a:p>
            <a:endParaRPr lang="nb-NO" dirty="0"/>
          </a:p>
        </p:txBody>
      </p:sp>
      <p:sp>
        <p:nvSpPr>
          <p:cNvPr id="4" name="Bildeforklaring formet som en ellipse 3"/>
          <p:cNvSpPr/>
          <p:nvPr/>
        </p:nvSpPr>
        <p:spPr>
          <a:xfrm>
            <a:off x="1432287" y="2795225"/>
            <a:ext cx="3120573" cy="2915373"/>
          </a:xfrm>
          <a:prstGeom prst="wedgeEllipseCallout">
            <a:avLst>
              <a:gd name="adj1" fmla="val 62919"/>
              <a:gd name="adj2" fmla="val -13490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800225" y="3714302"/>
            <a:ext cx="2487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nb-NO" sz="3200" dirty="0"/>
              <a:t>Du kan få melding om:</a:t>
            </a:r>
          </a:p>
        </p:txBody>
      </p:sp>
    </p:spTree>
    <p:extLst>
      <p:ext uri="{BB962C8B-B14F-4D97-AF65-F5344CB8AC3E}">
        <p14:creationId xmlns:p14="http://schemas.microsoft.com/office/powerpoint/2010/main" val="27902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00225" y="1787590"/>
            <a:ext cx="12295197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må ha rett kontaktinformasjon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00225" y="1672044"/>
            <a:ext cx="5674872" cy="5391875"/>
          </a:xfrm>
        </p:spPr>
        <p:txBody>
          <a:bodyPr/>
          <a:lstStyle/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Det er fleire stader du kan klikke for å legge inn rett kontaktinformasjon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Gå til </a:t>
            </a:r>
            <a:r>
              <a:rPr lang="nn-NO" dirty="0">
                <a:hlinkClick r:id="rId3"/>
              </a:rPr>
              <a:t>www.noreg.no</a:t>
            </a:r>
            <a:endParaRPr lang="nn-NO" dirty="0"/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endParaRPr lang="nn-NO" dirty="0"/>
          </a:p>
          <a:p>
            <a:endParaRPr lang="nn-NO" dirty="0"/>
          </a:p>
        </p:txBody>
      </p:sp>
      <p:sp>
        <p:nvSpPr>
          <p:cNvPr id="5" name="Bildeforklaring formet som en ellipse 4"/>
          <p:cNvSpPr/>
          <p:nvPr/>
        </p:nvSpPr>
        <p:spPr>
          <a:xfrm>
            <a:off x="9080375" y="2133839"/>
            <a:ext cx="5759438" cy="5759438"/>
          </a:xfrm>
          <a:prstGeom prst="wedgeEllipseCallout">
            <a:avLst>
              <a:gd name="adj1" fmla="val -71570"/>
              <a:gd name="adj2" fmla="val 20995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83934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Oppdater kontaktinformasjonen din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814" y="2414285"/>
            <a:ext cx="9663122" cy="611009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Bildeforklaring formet som en ellipse 5"/>
          <p:cNvSpPr/>
          <p:nvPr/>
        </p:nvSpPr>
        <p:spPr>
          <a:xfrm>
            <a:off x="1172664" y="5469331"/>
            <a:ext cx="2790064" cy="2796418"/>
          </a:xfrm>
          <a:prstGeom prst="wedgeEllipseCallout">
            <a:avLst>
              <a:gd name="adj1" fmla="val 102126"/>
              <a:gd name="adj2" fmla="val 2316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ei av lenkene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2AA428B-5B5A-4207-9B28-16C3562C6732}"/>
              </a:ext>
            </a:extLst>
          </p:cNvPr>
          <p:cNvSpPr/>
          <p:nvPr/>
        </p:nvSpPr>
        <p:spPr>
          <a:xfrm>
            <a:off x="6179191" y="6324620"/>
            <a:ext cx="1948015" cy="6986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B4C0E98-D909-42BA-B117-CD2E21AAC8B4}"/>
              </a:ext>
            </a:extLst>
          </p:cNvPr>
          <p:cNvSpPr/>
          <p:nvPr/>
        </p:nvSpPr>
        <p:spPr>
          <a:xfrm>
            <a:off x="6200367" y="7264110"/>
            <a:ext cx="1948015" cy="6986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35523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721" y="366595"/>
            <a:ext cx="14628971" cy="1523851"/>
          </a:xfrm>
        </p:spPr>
        <p:txBody>
          <a:bodyPr>
            <a:normAutofit fontScale="90000"/>
          </a:bodyPr>
          <a:lstStyle/>
          <a:p>
            <a:pPr algn="ctr"/>
            <a:br>
              <a:rPr lang="nn-NO" sz="5333" dirty="0">
                <a:solidFill>
                  <a:schemeClr val="accent1"/>
                </a:solidFill>
              </a:rPr>
            </a:br>
            <a:br>
              <a:rPr lang="nn-NO" sz="5333" dirty="0">
                <a:solidFill>
                  <a:schemeClr val="accent1"/>
                </a:solidFill>
              </a:rPr>
            </a:br>
            <a:br>
              <a:rPr lang="nn-NO" sz="5333" dirty="0">
                <a:solidFill>
                  <a:schemeClr val="accent1"/>
                </a:solidFill>
              </a:rPr>
            </a:br>
            <a:br>
              <a:rPr lang="nb-NO" sz="5333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5066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643" y="1890446"/>
            <a:ext cx="7363204" cy="71698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Bildeforklaring formet som en ellipse 5"/>
          <p:cNvSpPr/>
          <p:nvPr/>
        </p:nvSpPr>
        <p:spPr>
          <a:xfrm>
            <a:off x="1010967" y="5114517"/>
            <a:ext cx="2553659" cy="1886856"/>
          </a:xfrm>
          <a:prstGeom prst="wedgeEllipseCallout">
            <a:avLst>
              <a:gd name="adj1" fmla="val 70106"/>
              <a:gd name="adj2" fmla="val -48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her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223353" y="1074838"/>
            <a:ext cx="135041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5000" dirty="0">
                <a:solidFill>
                  <a:schemeClr val="accent1"/>
                </a:solidFill>
              </a:rPr>
              <a:t>Klikk på «Oppdater kontaktinformasjonen din»</a:t>
            </a:r>
            <a:br>
              <a:rPr lang="nn-NO" sz="5000" dirty="0">
                <a:latin typeface="Arial" charset="0"/>
                <a:cs typeface="Arial" charset="0"/>
              </a:rPr>
            </a:br>
            <a:endParaRPr lang="nb-NO" sz="5000" dirty="0"/>
          </a:p>
        </p:txBody>
      </p:sp>
    </p:spTree>
    <p:extLst>
      <p:ext uri="{BB962C8B-B14F-4D97-AF65-F5344CB8AC3E}">
        <p14:creationId xmlns:p14="http://schemas.microsoft.com/office/powerpoint/2010/main" val="38441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66931" y="1399812"/>
            <a:ext cx="12295197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  Du kjem til ID-porten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2102620" y="3853508"/>
            <a:ext cx="530051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733" dirty="0"/>
              <a:t>Vel </a:t>
            </a:r>
            <a:r>
              <a:rPr lang="nb-NO" sz="3733" dirty="0" err="1"/>
              <a:t>ein</a:t>
            </a:r>
            <a:r>
              <a:rPr lang="nb-NO" sz="3733" dirty="0"/>
              <a:t> elektronisk ID som du har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endParaRPr lang="nb-NO" sz="3733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F7449CE-30A7-417A-98B8-970F1AF40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282" y="1582537"/>
            <a:ext cx="5407843" cy="66243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125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5199" dirty="0">
                <a:solidFill>
                  <a:schemeClr val="accent1"/>
                </a:solidFill>
              </a:rPr>
              <a:t>Her oppdaterer du kontaktinformasjonen din</a:t>
            </a:r>
            <a:endParaRPr lang="nb-NO" sz="5199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1038151" y="2647236"/>
            <a:ext cx="5542116" cy="6034028"/>
          </a:xfrm>
        </p:spPr>
        <p:txBody>
          <a:bodyPr/>
          <a:lstStyle/>
          <a:p>
            <a:pPr marL="685731" indent="-685731">
              <a:buFont typeface="+mj-lt"/>
              <a:buAutoNum type="arabicPeriod"/>
            </a:pPr>
            <a:r>
              <a:rPr lang="nb-NO" dirty="0"/>
              <a:t>Klikk på blyanten om du må endre</a:t>
            </a:r>
          </a:p>
          <a:p>
            <a:pPr marL="685731" indent="-685731">
              <a:buFont typeface="+mj-lt"/>
              <a:buAutoNum type="arabicPeriod"/>
            </a:pPr>
            <a:endParaRPr lang="nb-NO" dirty="0"/>
          </a:p>
          <a:p>
            <a:pPr marL="685731" indent="-685731">
              <a:buFont typeface="+mj-lt"/>
              <a:buAutoNum type="arabicPeriod"/>
            </a:pPr>
            <a:r>
              <a:rPr lang="nb-NO" dirty="0"/>
              <a:t>Skriv inn rett </a:t>
            </a:r>
            <a:r>
              <a:rPr lang="nb-NO" dirty="0" err="1"/>
              <a:t>mobilnr</a:t>
            </a:r>
            <a:r>
              <a:rPr lang="nb-NO" dirty="0"/>
              <a:t>. eller e-postadresse</a:t>
            </a:r>
          </a:p>
          <a:p>
            <a:pPr marL="685731" indent="-685731">
              <a:buFont typeface="+mj-lt"/>
              <a:buAutoNum type="arabicPeriod"/>
            </a:pPr>
            <a:endParaRPr lang="nb-NO" dirty="0"/>
          </a:p>
          <a:p>
            <a:pPr marL="685731" indent="-685731">
              <a:buFont typeface="+mj-lt"/>
              <a:buAutoNum type="arabicPeriod"/>
            </a:pPr>
            <a:r>
              <a:rPr lang="nb-NO" dirty="0"/>
              <a:t>Trykk så</a:t>
            </a:r>
            <a:r>
              <a:rPr lang="nb-NO"/>
              <a:t>: Avslutt og logg ut</a:t>
            </a:r>
            <a:endParaRPr lang="nb-NO" dirty="0"/>
          </a:p>
        </p:txBody>
      </p:sp>
      <p:sp>
        <p:nvSpPr>
          <p:cNvPr id="13" name="Bildeforklaring formet som en ellipse 8">
            <a:extLst>
              <a:ext uri="{FF2B5EF4-FFF2-40B4-BE49-F238E27FC236}">
                <a16:creationId xmlns:a16="http://schemas.microsoft.com/office/drawing/2014/main" id="{2C4D79ED-607D-4FED-9F1C-9E5B5EF8F636}"/>
              </a:ext>
            </a:extLst>
          </p:cNvPr>
          <p:cNvSpPr/>
          <p:nvPr/>
        </p:nvSpPr>
        <p:spPr>
          <a:xfrm>
            <a:off x="12757739" y="4916506"/>
            <a:ext cx="3004626" cy="2796418"/>
          </a:xfrm>
          <a:prstGeom prst="wedgeEllipseCallout">
            <a:avLst>
              <a:gd name="adj1" fmla="val -63065"/>
              <a:gd name="adj2" fmla="val -15394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blyant for å endre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460CC01-51FC-4497-9279-92E7D4F9F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57" y="2647236"/>
            <a:ext cx="4812704" cy="64299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D5A08EC8-5792-486A-9DA7-C97D04D1E735}"/>
              </a:ext>
            </a:extLst>
          </p:cNvPr>
          <p:cNvSpPr/>
          <p:nvPr/>
        </p:nvSpPr>
        <p:spPr>
          <a:xfrm>
            <a:off x="11507266" y="4789514"/>
            <a:ext cx="639854" cy="527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B89B560-9BC0-41F0-A59E-EC300DE34218}"/>
              </a:ext>
            </a:extLst>
          </p:cNvPr>
          <p:cNvSpPr/>
          <p:nvPr/>
        </p:nvSpPr>
        <p:spPr>
          <a:xfrm>
            <a:off x="11498868" y="5598275"/>
            <a:ext cx="639854" cy="527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08A74A-A353-46DF-BE6B-6270798D6B98}"/>
              </a:ext>
            </a:extLst>
          </p:cNvPr>
          <p:cNvSpPr/>
          <p:nvPr/>
        </p:nvSpPr>
        <p:spPr>
          <a:xfrm>
            <a:off x="9680114" y="8007046"/>
            <a:ext cx="2571748" cy="11369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109810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digdir_ppt_mal</Template>
  <TotalTime>4468</TotalTime>
  <Words>1587</Words>
  <Application>Microsoft Office PowerPoint</Application>
  <PresentationFormat>Egendefinert</PresentationFormat>
  <Paragraphs>165</Paragraphs>
  <Slides>14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Digdir PPTmal</vt:lpstr>
      <vt:lpstr>Overgang Introslides - Med lyd</vt:lpstr>
      <vt:lpstr>Overgang Introslides - Uten lyd</vt:lpstr>
      <vt:lpstr>Lær å oppdatere  kontaktinformasjonen din i kontaktregisteret</vt:lpstr>
      <vt:lpstr>Kva er «kontakt- og reservasjonsregisteret»?</vt:lpstr>
      <vt:lpstr>Kva er «kontaktinformasjonen din»?</vt:lpstr>
      <vt:lpstr>Kvifor kontaktar stat og kommune deg?</vt:lpstr>
      <vt:lpstr>Du må ha rett kontaktinformasjon</vt:lpstr>
      <vt:lpstr>Oppdater kontaktinformasjonen din</vt:lpstr>
      <vt:lpstr>    </vt:lpstr>
      <vt:lpstr>  Du kjem til ID-porten</vt:lpstr>
      <vt:lpstr>Her oppdaterer du kontaktinformasjonen din</vt:lpstr>
      <vt:lpstr>Skriv inn ditt eige  mobilnummer</vt:lpstr>
      <vt:lpstr>Skriv inn e-post- adressa di</vt:lpstr>
      <vt:lpstr>«Du har oppdatert  kontaktinformasjonen…»</vt:lpstr>
      <vt:lpstr>Du finn hjelp til innlogging på Noreg.no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 å oppdatere  kontaktinformasjonen din i kontaktregisteret</dc:title>
  <dc:creator>England, Norunn</dc:creator>
  <cp:lastModifiedBy>Myren, Helga Maj</cp:lastModifiedBy>
  <cp:revision>7</cp:revision>
  <dcterms:created xsi:type="dcterms:W3CDTF">2021-01-22T13:24:42Z</dcterms:created>
  <dcterms:modified xsi:type="dcterms:W3CDTF">2021-04-23T08:26:52Z</dcterms:modified>
</cp:coreProperties>
</file>