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63" r:id="rId3"/>
    <p:sldId id="292" r:id="rId4"/>
    <p:sldId id="291" r:id="rId5"/>
    <p:sldId id="294" r:id="rId6"/>
    <p:sldId id="295" r:id="rId7"/>
    <p:sldId id="296" r:id="rId8"/>
    <p:sldId id="297" r:id="rId9"/>
    <p:sldId id="312" r:id="rId10"/>
    <p:sldId id="301" r:id="rId11"/>
    <p:sldId id="302" r:id="rId12"/>
    <p:sldId id="303" r:id="rId13"/>
    <p:sldId id="305" r:id="rId14"/>
    <p:sldId id="304" r:id="rId15"/>
    <p:sldId id="309" r:id="rId16"/>
    <p:sldId id="310" r:id="rId17"/>
    <p:sldId id="319" r:id="rId18"/>
    <p:sldId id="318" r:id="rId19"/>
    <p:sldId id="306" r:id="rId20"/>
    <p:sldId id="307" r:id="rId21"/>
    <p:sldId id="315" r:id="rId22"/>
    <p:sldId id="316" r:id="rId23"/>
    <p:sldId id="317" r:id="rId24"/>
    <p:sldId id="265" r:id="rId25"/>
  </p:sldIdLst>
  <p:sldSz cx="12192000" cy="6858000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1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72435" autoAdjust="0"/>
  </p:normalViewPr>
  <p:slideViewPr>
    <p:cSldViewPr snapToGrid="0">
      <p:cViewPr varScale="1">
        <p:scale>
          <a:sx n="84" d="100"/>
          <a:sy n="84" d="100"/>
        </p:scale>
        <p:origin x="165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94593C-6694-4C4B-B1B6-F770E8042A5E}" type="datetime1">
              <a:rPr lang="nb-NO"/>
              <a:pPr/>
              <a:t>19.05.2016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725FF5-C1AC-440A-8276-6E39B05C02B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373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BB6389-89B6-40F8-AD6C-D6B18A062565}" type="datetime1">
              <a:rPr lang="nb-NO"/>
              <a:pPr/>
              <a:t>19.05.2016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2D9F30-BE86-4E31-A4D2-52D65D10AD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34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Manus:*</a:t>
            </a:r>
            <a:endParaRPr lang="en-US" b="1" dirty="0" smtClean="0"/>
          </a:p>
          <a:p>
            <a:pPr eaLnBrk="1" hangingPunct="1"/>
            <a:r>
              <a:rPr lang="en-US" dirty="0" smtClean="0"/>
              <a:t>I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kurset</a:t>
            </a:r>
            <a:r>
              <a:rPr lang="en-US" dirty="0" smtClean="0"/>
              <a:t> </a:t>
            </a:r>
            <a:r>
              <a:rPr lang="en-US" dirty="0" err="1" smtClean="0"/>
              <a:t>får</a:t>
            </a:r>
            <a:r>
              <a:rPr lang="en-US" dirty="0" smtClean="0"/>
              <a:t> du </a:t>
            </a:r>
            <a:r>
              <a:rPr lang="en-US" dirty="0" err="1" smtClean="0"/>
              <a:t>lære</a:t>
            </a:r>
            <a:r>
              <a:rPr lang="en-US" dirty="0" smtClean="0"/>
              <a:t> å </a:t>
            </a:r>
            <a:r>
              <a:rPr lang="en-US" dirty="0" err="1" smtClean="0"/>
              <a:t>bruke</a:t>
            </a:r>
            <a:r>
              <a:rPr lang="en-US" dirty="0" smtClean="0"/>
              <a:t> Norge.no </a:t>
            </a:r>
            <a:r>
              <a:rPr lang="en-US" dirty="0" err="1" smtClean="0"/>
              <a:t>til</a:t>
            </a:r>
            <a:r>
              <a:rPr lang="en-US" dirty="0" smtClean="0"/>
              <a:t> å </a:t>
            </a:r>
            <a:r>
              <a:rPr lang="en-US" dirty="0" err="1" smtClean="0"/>
              <a:t>finne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logge</a:t>
            </a:r>
            <a:r>
              <a:rPr lang="en-US" dirty="0" smtClean="0"/>
              <a:t> inn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offentlige</a:t>
            </a:r>
            <a:r>
              <a:rPr lang="en-US" dirty="0" smtClean="0"/>
              <a:t> </a:t>
            </a:r>
            <a:r>
              <a:rPr lang="en-US" dirty="0" err="1" smtClean="0"/>
              <a:t>tjenester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nett</a:t>
            </a:r>
            <a:r>
              <a:rPr lang="en-US" dirty="0" smtClean="0"/>
              <a:t>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nb-NO" b="1" i="1" baseline="0" dirty="0" smtClean="0"/>
              <a:t>Bakgrunnsinformasjon til læreren:**</a:t>
            </a:r>
            <a:endParaRPr lang="en-US" b="1" baseline="0" dirty="0" smtClean="0"/>
          </a:p>
          <a:p>
            <a:pPr eaLnBrk="1" hangingPunct="1"/>
            <a:r>
              <a:rPr lang="en-US" baseline="0" dirty="0" smtClean="0"/>
              <a:t>I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deltakerene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lære</a:t>
            </a:r>
            <a:r>
              <a:rPr lang="en-US" baseline="0" dirty="0" smtClean="0"/>
              <a:t> å </a:t>
            </a:r>
            <a:r>
              <a:rPr lang="en-US" baseline="0" dirty="0" err="1" smtClean="0"/>
              <a:t>finne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selvbetjeningstjenester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Norge.no. I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viser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fremgangsmåten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innloggingbildet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tjenesten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dersom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innloggingstjeneste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finne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hvordan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logger inn med de </a:t>
            </a:r>
            <a:r>
              <a:rPr lang="en-US" baseline="0" dirty="0" err="1" smtClean="0"/>
              <a:t>ulike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elektroniske</a:t>
            </a:r>
            <a:r>
              <a:rPr lang="en-US" baseline="0" dirty="0" smtClean="0"/>
              <a:t> ID-</a:t>
            </a:r>
            <a:r>
              <a:rPr lang="en-US" baseline="0" dirty="0" err="1" smtClean="0"/>
              <a:t>ene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.  </a:t>
            </a:r>
            <a:endParaRPr lang="en-US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err="1" smtClean="0"/>
              <a:t>Kursdeltakerene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elektronisk</a:t>
            </a:r>
            <a:r>
              <a:rPr lang="en-US" baseline="0" dirty="0" smtClean="0"/>
              <a:t> ID for å </a:t>
            </a:r>
            <a:r>
              <a:rPr lang="en-US" baseline="0" dirty="0" err="1" smtClean="0"/>
              <a:t>løse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oppgavene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Men </a:t>
            </a:r>
            <a:r>
              <a:rPr lang="en-US" baseline="0" dirty="0" err="1" smtClean="0"/>
              <a:t>dersom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kursdeltakerene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logge</a:t>
            </a:r>
            <a:r>
              <a:rPr lang="en-US" baseline="0" dirty="0" smtClean="0"/>
              <a:t> inn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må</a:t>
            </a:r>
            <a:r>
              <a:rPr lang="en-US" baseline="0" dirty="0" smtClean="0"/>
              <a:t> de ha </a:t>
            </a:r>
            <a:r>
              <a:rPr lang="en-US" baseline="0" dirty="0" err="1" smtClean="0"/>
              <a:t>skaffet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e-ID </a:t>
            </a:r>
            <a:r>
              <a:rPr lang="en-US" baseline="0" dirty="0" err="1" smtClean="0"/>
              <a:t>før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kurset</a:t>
            </a:r>
            <a:r>
              <a:rPr lang="en-US" baseline="0" dirty="0" smtClean="0"/>
              <a:t>. e-</a:t>
            </a:r>
            <a:r>
              <a:rPr lang="en-US" baseline="0" dirty="0" err="1" smtClean="0"/>
              <a:t>IDer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brukes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innlogging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offentlige</a:t>
            </a:r>
            <a:r>
              <a:rPr lang="en-US" baseline="0" dirty="0" smtClean="0"/>
              <a:t> via ID-porten,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MinID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BankID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BankID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mobil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Buypass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Commfides</a:t>
            </a:r>
            <a:r>
              <a:rPr lang="en-US" baseline="0" dirty="0" smtClean="0"/>
              <a:t>. </a:t>
            </a:r>
          </a:p>
          <a:p>
            <a:pPr eaLnBrk="1" hangingPunct="1"/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*«</a:t>
            </a:r>
            <a:r>
              <a:rPr lang="en-US" b="1" i="1" dirty="0" smtClean="0"/>
              <a:t>Manus:</a:t>
            </a:r>
            <a:r>
              <a:rPr lang="nb-NO" b="1" i="1" baseline="0" dirty="0" smtClean="0"/>
              <a:t>» </a:t>
            </a:r>
            <a:r>
              <a:rPr lang="en-US" i="0" dirty="0" err="1" smtClean="0"/>
              <a:t>Det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som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læreren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kan</a:t>
            </a:r>
            <a:r>
              <a:rPr lang="en-US" i="0" baseline="0" dirty="0" smtClean="0"/>
              <a:t> lese </a:t>
            </a:r>
            <a:r>
              <a:rPr lang="en-US" i="0" baseline="0" dirty="0" err="1" smtClean="0"/>
              <a:t>opp</a:t>
            </a:r>
            <a:r>
              <a:rPr lang="en-US" i="0" baseline="0" dirty="0" smtClean="0"/>
              <a:t> for å </a:t>
            </a:r>
            <a:r>
              <a:rPr lang="en-US" i="0" baseline="0" dirty="0" err="1" smtClean="0"/>
              <a:t>forklare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informasjonen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lysbildene</a:t>
            </a:r>
            <a:r>
              <a:rPr lang="en-US" i="0" baseline="0" dirty="0" smtClean="0"/>
              <a:t>. </a:t>
            </a:r>
            <a:endParaRPr lang="en-US" i="1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**«Bakgrunnsinformasjon til læreren:» </a:t>
            </a:r>
            <a:r>
              <a:rPr lang="en-US" i="0" dirty="0" err="1" smtClean="0"/>
              <a:t>Dette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informasjon</a:t>
            </a:r>
            <a:r>
              <a:rPr lang="en-US" i="0" baseline="0" dirty="0" smtClean="0"/>
              <a:t> for </a:t>
            </a:r>
            <a:r>
              <a:rPr lang="en-US" i="0" baseline="0" dirty="0" err="1" smtClean="0"/>
              <a:t>læraren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slik</a:t>
            </a:r>
            <a:r>
              <a:rPr lang="en-US" i="0" baseline="0" dirty="0" smtClean="0"/>
              <a:t> at </a:t>
            </a:r>
            <a:r>
              <a:rPr lang="en-US" i="0" baseline="0" dirty="0" err="1" smtClean="0"/>
              <a:t>han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eller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hun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svare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på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spørsmål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fra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deltakerene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og</a:t>
            </a:r>
            <a:r>
              <a:rPr lang="en-US" i="0" baseline="0" dirty="0" smtClean="0"/>
              <a:t> ha </a:t>
            </a:r>
            <a:r>
              <a:rPr lang="en-US" i="0" baseline="0" dirty="0" err="1" smtClean="0"/>
              <a:t>noe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kunnskap</a:t>
            </a:r>
            <a:r>
              <a:rPr lang="en-US" i="0" baseline="0" dirty="0" smtClean="0"/>
              <a:t> om Norge.no.  </a:t>
            </a:r>
            <a:endParaRPr lang="nb-NO" i="1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10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1" baseline="0" dirty="0" smtClean="0"/>
          </a:p>
          <a:p>
            <a:r>
              <a:rPr lang="nn-NO" b="1" i="1" dirty="0" smtClean="0"/>
              <a:t>Bakgrunnsinformasjon</a:t>
            </a:r>
            <a:r>
              <a:rPr lang="nn-NO" b="1" i="1" baseline="0" dirty="0" smtClean="0"/>
              <a:t> til </a:t>
            </a:r>
            <a:r>
              <a:rPr lang="nb-NO" b="1" i="1" baseline="0" dirty="0" smtClean="0"/>
              <a:t>læreren</a:t>
            </a:r>
            <a:r>
              <a:rPr lang="nn-NO" b="1" i="1" baseline="0" dirty="0" smtClean="0"/>
              <a:t>: </a:t>
            </a:r>
            <a:endParaRPr lang="nb-NO" b="1" i="1" baseline="0" dirty="0" smtClean="0"/>
          </a:p>
          <a:p>
            <a:r>
              <a:rPr lang="nn-NO" i="0" baseline="0" dirty="0" err="1" smtClean="0"/>
              <a:t>Hvordan</a:t>
            </a:r>
            <a:r>
              <a:rPr lang="nn-NO" i="0" baseline="0" dirty="0" smtClean="0"/>
              <a:t> du logger inn til </a:t>
            </a:r>
            <a:r>
              <a:rPr lang="nn-NO" i="0" baseline="0" dirty="0" err="1" smtClean="0"/>
              <a:t>tjenester</a:t>
            </a:r>
            <a:r>
              <a:rPr lang="nn-NO" i="0" baseline="0" dirty="0" smtClean="0"/>
              <a:t> </a:t>
            </a:r>
            <a:r>
              <a:rPr lang="nn-NO" i="0" baseline="0" dirty="0" err="1" smtClean="0"/>
              <a:t>fra</a:t>
            </a:r>
            <a:r>
              <a:rPr lang="nn-NO" i="0" baseline="0" dirty="0" smtClean="0"/>
              <a:t> det offentlige via ID-porten, er forklart i egne kurs/</a:t>
            </a:r>
            <a:r>
              <a:rPr lang="nn-NO" i="0" baseline="0" dirty="0" err="1" smtClean="0"/>
              <a:t>presentasjoner</a:t>
            </a:r>
            <a:r>
              <a:rPr lang="nn-NO" i="0" baseline="0" dirty="0" smtClean="0"/>
              <a:t>.</a:t>
            </a:r>
          </a:p>
          <a:p>
            <a:endParaRPr lang="nn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36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(Metode 2: Søk via søkefunksjonen oppe på </a:t>
            </a:r>
            <a:r>
              <a:rPr lang="nn-NO" dirty="0" err="1" smtClean="0"/>
              <a:t>siden</a:t>
            </a:r>
            <a:r>
              <a:rPr lang="nn-NO" dirty="0" smtClean="0"/>
              <a:t>)</a:t>
            </a:r>
            <a:endParaRPr lang="nn-NO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 smtClean="0"/>
              <a:t>Nå</a:t>
            </a:r>
            <a:r>
              <a:rPr lang="en-US" i="0" dirty="0" smtClean="0"/>
              <a:t> </a:t>
            </a:r>
            <a:r>
              <a:rPr lang="en-US" i="0" dirty="0" err="1" smtClean="0"/>
              <a:t>skal</a:t>
            </a:r>
            <a:r>
              <a:rPr lang="en-US" i="0" dirty="0" smtClean="0"/>
              <a:t> vi </a:t>
            </a:r>
            <a:r>
              <a:rPr lang="en-US" i="0" dirty="0" err="1" smtClean="0"/>
              <a:t>finne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tjenester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ved</a:t>
            </a:r>
            <a:r>
              <a:rPr lang="en-US" i="0" baseline="0" dirty="0" smtClean="0"/>
              <a:t> å </a:t>
            </a:r>
            <a:r>
              <a:rPr lang="en-US" i="0" baseline="0" dirty="0" err="1" smtClean="0"/>
              <a:t>bruke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søkefunksjonen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på</a:t>
            </a:r>
            <a:r>
              <a:rPr lang="en-US" i="0" baseline="0" dirty="0" smtClean="0"/>
              <a:t> Norge.no. </a:t>
            </a:r>
            <a:r>
              <a:rPr lang="en-US" i="0" baseline="0" dirty="0" err="1" smtClean="0"/>
              <a:t>Skriv</a:t>
            </a:r>
            <a:r>
              <a:rPr lang="en-US" i="0" baseline="0" dirty="0" smtClean="0"/>
              <a:t> inn et </a:t>
            </a:r>
            <a:r>
              <a:rPr lang="en-US" i="0" baseline="0" dirty="0" err="1" smtClean="0"/>
              <a:t>søkeeord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søkefeltet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oppe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på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siden</a:t>
            </a:r>
            <a:r>
              <a:rPr lang="en-US" i="0" baseline="0" dirty="0" smtClean="0"/>
              <a:t>. </a:t>
            </a:r>
            <a:r>
              <a:rPr lang="en-US" i="0" baseline="0" dirty="0" err="1" smtClean="0"/>
              <a:t>Klikk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deretter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på</a:t>
            </a:r>
            <a:r>
              <a:rPr lang="en-US" i="0" baseline="0" dirty="0" smtClean="0"/>
              <a:t> ‘SØK’. I </a:t>
            </a:r>
            <a:r>
              <a:rPr lang="en-US" i="0" baseline="0" dirty="0" err="1" smtClean="0"/>
              <a:t>dette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tilffellet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har</a:t>
            </a:r>
            <a:r>
              <a:rPr lang="en-US" i="0" baseline="0" dirty="0" smtClean="0"/>
              <a:t> vi </a:t>
            </a:r>
            <a:r>
              <a:rPr lang="en-US" i="0" baseline="0" dirty="0" err="1" smtClean="0"/>
              <a:t>valgt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søkeordet</a:t>
            </a:r>
            <a:r>
              <a:rPr lang="en-US" i="0" baseline="0" dirty="0" smtClean="0"/>
              <a:t> ‘</a:t>
            </a:r>
            <a:r>
              <a:rPr lang="en-US" i="0" baseline="0" dirty="0" err="1" smtClean="0"/>
              <a:t>alderspensjon</a:t>
            </a:r>
            <a:r>
              <a:rPr lang="en-US" i="0" baseline="0" dirty="0" smtClean="0"/>
              <a:t>’.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Bakgrunnsinformasjon</a:t>
            </a:r>
            <a:r>
              <a:rPr lang="en-US" b="1" i="1" dirty="0" smtClean="0"/>
              <a:t> </a:t>
            </a:r>
            <a:r>
              <a:rPr lang="en-US" b="1" i="1" dirty="0" err="1" smtClean="0"/>
              <a:t>til</a:t>
            </a:r>
            <a:r>
              <a:rPr lang="en-US" b="1" i="1" dirty="0" smtClean="0"/>
              <a:t> </a:t>
            </a:r>
            <a:r>
              <a:rPr lang="nb-NO" b="1" i="1" baseline="0" dirty="0" smtClean="0"/>
              <a:t>læreren</a:t>
            </a:r>
            <a:r>
              <a:rPr lang="en-US" b="1" i="1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 smtClean="0"/>
              <a:t>En</a:t>
            </a:r>
            <a:r>
              <a:rPr lang="en-US" i="0" dirty="0" smtClean="0"/>
              <a:t> </a:t>
            </a:r>
            <a:r>
              <a:rPr lang="en-US" i="0" dirty="0" err="1" smtClean="0"/>
              <a:t>kan</a:t>
            </a:r>
            <a:r>
              <a:rPr lang="en-US" i="0" dirty="0" smtClean="0"/>
              <a:t> </a:t>
            </a:r>
            <a:r>
              <a:rPr lang="en-US" i="0" dirty="0" err="1" smtClean="0"/>
              <a:t>også</a:t>
            </a:r>
            <a:r>
              <a:rPr lang="en-US" i="0" dirty="0" smtClean="0"/>
              <a:t> </a:t>
            </a:r>
            <a:r>
              <a:rPr lang="en-US" i="0" dirty="0" err="1" smtClean="0"/>
              <a:t>trykke</a:t>
            </a:r>
            <a:r>
              <a:rPr lang="en-US" i="0" dirty="0" smtClean="0"/>
              <a:t> ‘Enter’ </a:t>
            </a:r>
            <a:r>
              <a:rPr lang="en-US" i="0" dirty="0" err="1" smtClean="0"/>
              <a:t>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steden</a:t>
            </a:r>
            <a:r>
              <a:rPr lang="en-US" i="0" baseline="0" dirty="0" smtClean="0"/>
              <a:t> for å </a:t>
            </a:r>
            <a:r>
              <a:rPr lang="en-US" i="0" baseline="0" dirty="0" err="1" smtClean="0"/>
              <a:t>klikke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på</a:t>
            </a:r>
            <a:r>
              <a:rPr lang="en-US" i="0" baseline="0" dirty="0" smtClean="0"/>
              <a:t> ‘</a:t>
            </a:r>
            <a:r>
              <a:rPr lang="en-US" i="0" baseline="0" dirty="0" err="1" smtClean="0"/>
              <a:t>Søk</a:t>
            </a:r>
            <a:r>
              <a:rPr lang="en-US" i="0" baseline="0" dirty="0" smtClean="0"/>
              <a:t>’ </a:t>
            </a:r>
            <a:r>
              <a:rPr lang="en-US" i="0" dirty="0" smtClean="0"/>
              <a:t>for å </a:t>
            </a:r>
            <a:r>
              <a:rPr lang="en-US" i="0" dirty="0" err="1" smtClean="0"/>
              <a:t>få</a:t>
            </a:r>
            <a:r>
              <a:rPr lang="en-US" i="0" dirty="0" smtClean="0"/>
              <a:t> </a:t>
            </a:r>
            <a:r>
              <a:rPr lang="en-US" i="0" dirty="0" err="1" smtClean="0"/>
              <a:t>opp</a:t>
            </a:r>
            <a:r>
              <a:rPr lang="en-US" i="0" dirty="0" smtClean="0"/>
              <a:t> </a:t>
            </a:r>
            <a:r>
              <a:rPr lang="en-US" i="0" dirty="0" err="1" smtClean="0"/>
              <a:t>resultatlisten</a:t>
            </a:r>
            <a:r>
              <a:rPr lang="en-US" i="0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2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1" dirty="0" smtClean="0"/>
              <a:t>Manus: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>
                <a:solidFill>
                  <a:schemeClr val="accent1"/>
                </a:solidFill>
              </a:rPr>
              <a:t>Søkeordet «alderspensjon» gir dette resultatet. </a:t>
            </a:r>
            <a:r>
              <a:rPr lang="nn-NO" sz="1200" dirty="0" smtClean="0">
                <a:solidFill>
                  <a:schemeClr val="tx1"/>
                </a:solidFill>
              </a:rPr>
              <a:t>Klikk på den </a:t>
            </a:r>
            <a:r>
              <a:rPr lang="nn-NO" sz="1200" dirty="0" err="1" smtClean="0">
                <a:solidFill>
                  <a:schemeClr val="tx1"/>
                </a:solidFill>
              </a:rPr>
              <a:t>tjenesten</a:t>
            </a:r>
            <a:r>
              <a:rPr lang="nn-NO" sz="1200" dirty="0" smtClean="0">
                <a:solidFill>
                  <a:schemeClr val="tx1"/>
                </a:solidFill>
              </a:rPr>
              <a:t> du ønsker.</a:t>
            </a:r>
            <a:endParaRPr lang="nb-NO" sz="1200" dirty="0" smtClean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500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</a:t>
            </a:r>
            <a:endParaRPr lang="en-US" b="1" dirty="0" smtClean="0"/>
          </a:p>
          <a:p>
            <a:r>
              <a:rPr lang="nn-NO" dirty="0" smtClean="0"/>
              <a:t>Får</a:t>
            </a:r>
            <a:r>
              <a:rPr lang="nn-NO" baseline="0" dirty="0" smtClean="0"/>
              <a:t> du feilmelding etter å ha søkt, er det lurt å sjekke om ordet er stavet riktig. Prøv så andre nøkkelord, gjerne et </a:t>
            </a:r>
            <a:r>
              <a:rPr lang="nn-NO" baseline="0" dirty="0" err="1" smtClean="0"/>
              <a:t>mer</a:t>
            </a:r>
            <a:r>
              <a:rPr lang="nn-NO" baseline="0" dirty="0" smtClean="0"/>
              <a:t> vanlig ord.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100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</a:t>
            </a:r>
            <a:endParaRPr lang="en-US" b="1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(Metode 3:</a:t>
            </a:r>
            <a:r>
              <a:rPr lang="nn-NO" baseline="0" dirty="0" smtClean="0"/>
              <a:t> ‘</a:t>
            </a:r>
            <a:r>
              <a:rPr lang="nn-NO" baseline="0" dirty="0" err="1" smtClean="0"/>
              <a:t>Livssituasjoner</a:t>
            </a:r>
            <a:r>
              <a:rPr lang="nn-NO" baseline="0" dirty="0" smtClean="0"/>
              <a:t>’.)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 smtClean="0"/>
          </a:p>
          <a:p>
            <a:r>
              <a:rPr lang="nn-NO" dirty="0" smtClean="0"/>
              <a:t>Under menypunktet ‘</a:t>
            </a:r>
            <a:r>
              <a:rPr lang="nn-NO" dirty="0" err="1" smtClean="0"/>
              <a:t>Livssituasjoner</a:t>
            </a:r>
            <a:r>
              <a:rPr lang="nn-NO" dirty="0" smtClean="0"/>
              <a:t>’ er det </a:t>
            </a:r>
            <a:r>
              <a:rPr lang="nn-NO" dirty="0" err="1" smtClean="0"/>
              <a:t>samlet</a:t>
            </a:r>
            <a:r>
              <a:rPr lang="nn-NO" dirty="0" smtClean="0"/>
              <a:t> </a:t>
            </a:r>
            <a:r>
              <a:rPr lang="nn-NO" dirty="0" err="1" smtClean="0"/>
              <a:t>tjenester</a:t>
            </a:r>
            <a:r>
              <a:rPr lang="nn-NO" dirty="0" smtClean="0"/>
              <a:t> som er aktuelle å bruke i en gitt livssituasjon. Her er det </a:t>
            </a:r>
            <a:r>
              <a:rPr lang="nn-NO" dirty="0" err="1" smtClean="0"/>
              <a:t>samlet</a:t>
            </a:r>
            <a:r>
              <a:rPr lang="nn-NO" baseline="0" dirty="0" smtClean="0"/>
              <a:t> </a:t>
            </a:r>
            <a:r>
              <a:rPr lang="nn-NO" baseline="0" dirty="0" err="1" smtClean="0"/>
              <a:t>tjenester</a:t>
            </a:r>
            <a:r>
              <a:rPr lang="nn-NO" baseline="0" dirty="0" smtClean="0"/>
              <a:t> for åtte </a:t>
            </a:r>
            <a:r>
              <a:rPr lang="nn-NO" baseline="0" dirty="0" err="1" smtClean="0"/>
              <a:t>livssituasjoner</a:t>
            </a:r>
            <a:r>
              <a:rPr lang="nn-NO" baseline="0" dirty="0" smtClean="0"/>
              <a:t>. </a:t>
            </a:r>
          </a:p>
          <a:p>
            <a:r>
              <a:rPr lang="nn-NO" baseline="0" dirty="0" smtClean="0"/>
              <a:t>Du finner </a:t>
            </a:r>
            <a:r>
              <a:rPr lang="nn-NO" baseline="0" dirty="0" err="1" smtClean="0"/>
              <a:t>livssituasjonene</a:t>
            </a:r>
            <a:r>
              <a:rPr lang="nn-NO" baseline="0" dirty="0" smtClean="0"/>
              <a:t> med </a:t>
            </a:r>
            <a:r>
              <a:rPr lang="nn-NO" baseline="0" dirty="0" err="1" smtClean="0"/>
              <a:t>hvert</a:t>
            </a:r>
            <a:r>
              <a:rPr lang="nn-NO" baseline="0" dirty="0" smtClean="0"/>
              <a:t> sitt ikon </a:t>
            </a:r>
            <a:r>
              <a:rPr lang="nn-NO" baseline="0" dirty="0" err="1" smtClean="0"/>
              <a:t>nederst</a:t>
            </a:r>
            <a:r>
              <a:rPr lang="nn-NO" baseline="0" dirty="0" smtClean="0"/>
              <a:t> på </a:t>
            </a:r>
            <a:r>
              <a:rPr lang="nn-NO" baseline="0" dirty="0" err="1" smtClean="0"/>
              <a:t>fremsiden</a:t>
            </a:r>
            <a:r>
              <a:rPr lang="nn-NO" baseline="0" dirty="0" smtClean="0"/>
              <a:t>. De ligger også under menyen ‘</a:t>
            </a:r>
            <a:r>
              <a:rPr lang="nn-NO" baseline="0" dirty="0" err="1" smtClean="0"/>
              <a:t>Livssituasjoner</a:t>
            </a:r>
            <a:r>
              <a:rPr lang="nn-NO" baseline="0" dirty="0" smtClean="0"/>
              <a:t>’ oppe på </a:t>
            </a:r>
            <a:r>
              <a:rPr lang="nn-NO" baseline="0" dirty="0" err="1" smtClean="0"/>
              <a:t>siden</a:t>
            </a:r>
            <a:r>
              <a:rPr lang="nn-NO" baseline="0" dirty="0" smtClean="0"/>
              <a:t>. </a:t>
            </a:r>
            <a:r>
              <a:rPr lang="nn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075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</a:t>
            </a:r>
            <a:r>
              <a:rPr lang="nn-NO" b="1" i="1" baseline="0" dirty="0" smtClean="0"/>
              <a:t> </a:t>
            </a:r>
            <a:endParaRPr lang="nn-NO" b="1" i="1" dirty="0" smtClean="0"/>
          </a:p>
          <a:p>
            <a:r>
              <a:rPr lang="nn-NO" dirty="0" smtClean="0"/>
              <a:t>Når du </a:t>
            </a:r>
            <a:r>
              <a:rPr lang="nn-NO" dirty="0" err="1" smtClean="0"/>
              <a:t>klikker</a:t>
            </a:r>
            <a:r>
              <a:rPr lang="nn-NO" dirty="0" smtClean="0"/>
              <a:t> på menypunktet</a:t>
            </a:r>
            <a:r>
              <a:rPr lang="nn-NO" baseline="0" dirty="0" smtClean="0"/>
              <a:t> ‘</a:t>
            </a:r>
            <a:r>
              <a:rPr lang="nn-NO" baseline="0" dirty="0" err="1" smtClean="0"/>
              <a:t>Livssituasjoner</a:t>
            </a:r>
            <a:r>
              <a:rPr lang="nn-NO" baseline="0" dirty="0" smtClean="0"/>
              <a:t>’ oppe på </a:t>
            </a:r>
            <a:r>
              <a:rPr lang="nn-NO" baseline="0" dirty="0" err="1" smtClean="0"/>
              <a:t>framsiden</a:t>
            </a:r>
            <a:r>
              <a:rPr lang="nn-NO" baseline="0" dirty="0" smtClean="0"/>
              <a:t>, kommer </a:t>
            </a:r>
            <a:r>
              <a:rPr lang="nn-NO" baseline="0" dirty="0" err="1" smtClean="0"/>
              <a:t>nedtrekksmenyen</a:t>
            </a:r>
            <a:r>
              <a:rPr lang="nn-NO" baseline="0" dirty="0" smtClean="0"/>
              <a:t> med de ulike </a:t>
            </a:r>
            <a:r>
              <a:rPr lang="nn-NO" baseline="0" dirty="0" err="1" smtClean="0"/>
              <a:t>livssituasjonene</a:t>
            </a:r>
            <a:r>
              <a:rPr lang="nn-NO" baseline="0" dirty="0" smtClean="0"/>
              <a:t> frem. Dette er de </a:t>
            </a:r>
            <a:r>
              <a:rPr lang="nn-NO" baseline="0" dirty="0" err="1" smtClean="0"/>
              <a:t>samme</a:t>
            </a:r>
            <a:r>
              <a:rPr lang="nn-NO" baseline="0" dirty="0" smtClean="0"/>
              <a:t> </a:t>
            </a:r>
            <a:r>
              <a:rPr lang="nn-NO" baseline="0" dirty="0" err="1" smtClean="0"/>
              <a:t>livssituasjonene</a:t>
            </a:r>
            <a:r>
              <a:rPr lang="nn-NO" baseline="0" dirty="0" smtClean="0"/>
              <a:t> som du finner nede på </a:t>
            </a:r>
            <a:r>
              <a:rPr lang="nn-NO" baseline="0" dirty="0" err="1" smtClean="0"/>
              <a:t>framsiden</a:t>
            </a:r>
            <a:r>
              <a:rPr lang="nn-NO" baseline="0" dirty="0" smtClean="0"/>
              <a:t>.  </a:t>
            </a:r>
          </a:p>
          <a:p>
            <a:endParaRPr lang="nn-NO" baseline="0" dirty="0" smtClean="0"/>
          </a:p>
          <a:p>
            <a:r>
              <a:rPr lang="nn-NO" baseline="0" dirty="0" smtClean="0"/>
              <a:t>Klikk for eksempel på livssituasjonen ‘Studere’.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907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Her </a:t>
            </a:r>
            <a:r>
              <a:rPr lang="en-US" i="0" dirty="0" err="1" smtClean="0"/>
              <a:t>ser</a:t>
            </a:r>
            <a:r>
              <a:rPr lang="en-US" i="0" dirty="0" smtClean="0"/>
              <a:t> du </a:t>
            </a:r>
            <a:r>
              <a:rPr lang="en-US" i="0" dirty="0" err="1" smtClean="0"/>
              <a:t>innholdet</a:t>
            </a:r>
            <a:r>
              <a:rPr lang="en-US" i="0" dirty="0" smtClean="0"/>
              <a:t> </a:t>
            </a:r>
            <a:r>
              <a:rPr lang="en-US" i="0" dirty="0" err="1" smtClean="0"/>
              <a:t>på</a:t>
            </a:r>
            <a:r>
              <a:rPr lang="en-US" i="0" dirty="0" smtClean="0"/>
              <a:t> </a:t>
            </a:r>
            <a:r>
              <a:rPr lang="en-US" i="0" dirty="0" err="1" smtClean="0"/>
              <a:t>livssituasjonssiden</a:t>
            </a:r>
            <a:r>
              <a:rPr lang="en-US" i="0" baseline="0" dirty="0" smtClean="0"/>
              <a:t> ‘</a:t>
            </a:r>
            <a:r>
              <a:rPr lang="en-US" i="0" baseline="0" dirty="0" err="1" smtClean="0"/>
              <a:t>Studere</a:t>
            </a:r>
            <a:r>
              <a:rPr lang="en-US" i="0" baseline="0" dirty="0" smtClean="0"/>
              <a:t>’. </a:t>
            </a:r>
            <a:br>
              <a:rPr lang="en-US" i="0" baseline="0" dirty="0" smtClean="0"/>
            </a:br>
            <a:endParaRPr lang="nn-NO" i="0" dirty="0" smtClean="0"/>
          </a:p>
          <a:p>
            <a:r>
              <a:rPr lang="nn-NO" dirty="0" smtClean="0"/>
              <a:t>På en  livssituasjons-side</a:t>
            </a:r>
            <a:r>
              <a:rPr lang="nn-NO" baseline="0" dirty="0" smtClean="0"/>
              <a:t> finner 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 smtClean="0"/>
              <a:t>informasjon</a:t>
            </a:r>
            <a:r>
              <a:rPr lang="nn-NO" baseline="0" dirty="0" smtClean="0"/>
              <a:t> - </a:t>
            </a:r>
            <a:r>
              <a:rPr lang="nn-NO" dirty="0" smtClean="0"/>
              <a:t>kort informasjon om den aktuelle</a:t>
            </a:r>
            <a:r>
              <a:rPr lang="nn-NO" baseline="0" dirty="0" smtClean="0"/>
              <a:t> livssituasjonen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aktuelle </a:t>
            </a:r>
            <a:r>
              <a:rPr lang="nn-NO" baseline="0" dirty="0" err="1" smtClean="0"/>
              <a:t>tjenester</a:t>
            </a:r>
            <a:r>
              <a:rPr lang="nn-NO" baseline="0" dirty="0" smtClean="0"/>
              <a:t> - en opplisting av </a:t>
            </a:r>
            <a:r>
              <a:rPr lang="nn-NO" baseline="0" dirty="0" err="1" smtClean="0"/>
              <a:t>tjenester</a:t>
            </a:r>
            <a:r>
              <a:rPr lang="nn-NO" baseline="0" dirty="0" smtClean="0"/>
              <a:t> som hører til denne livssituasjonen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baseline="0" dirty="0" smtClean="0"/>
              <a:t>andre </a:t>
            </a:r>
            <a:r>
              <a:rPr lang="nn-NO" baseline="0" dirty="0" err="1" smtClean="0"/>
              <a:t>livssituasjoner</a:t>
            </a:r>
            <a:r>
              <a:rPr lang="nn-NO" baseline="0" dirty="0" smtClean="0"/>
              <a:t> – de ulike </a:t>
            </a:r>
            <a:r>
              <a:rPr lang="nn-NO" baseline="0" dirty="0" err="1" smtClean="0"/>
              <a:t>livssituasjonene</a:t>
            </a:r>
            <a:r>
              <a:rPr lang="nn-NO" baseline="0" dirty="0" smtClean="0"/>
              <a:t> som du finner på </a:t>
            </a:r>
            <a:r>
              <a:rPr lang="nn-NO" baseline="0" dirty="0" err="1" smtClean="0"/>
              <a:t>nettstedet</a:t>
            </a:r>
            <a:r>
              <a:rPr lang="nn-NO" baseline="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n-NO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n-NO" baseline="0" dirty="0" smtClean="0"/>
              <a:t>Klikk på den eller de </a:t>
            </a:r>
            <a:r>
              <a:rPr lang="nn-NO" baseline="0" dirty="0" err="1" smtClean="0"/>
              <a:t>tjenestene</a:t>
            </a:r>
            <a:r>
              <a:rPr lang="nn-NO" baseline="0" dirty="0" smtClean="0"/>
              <a:t> som er aktuelle for deg.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454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</a:t>
            </a:r>
            <a:endParaRPr lang="nn-NO" b="1" baseline="0" dirty="0" smtClean="0"/>
          </a:p>
          <a:p>
            <a:r>
              <a:rPr lang="nn-NO" baseline="0" dirty="0" smtClean="0"/>
              <a:t>Her skal du avgrense et resultat til å gjelde </a:t>
            </a:r>
            <a:r>
              <a:rPr lang="nn-NO" baseline="0" dirty="0" err="1" smtClean="0"/>
              <a:t>tjenester</a:t>
            </a:r>
            <a:r>
              <a:rPr lang="nn-NO" baseline="0" dirty="0" smtClean="0"/>
              <a:t> </a:t>
            </a:r>
            <a:r>
              <a:rPr lang="nn-NO" baseline="0" dirty="0" err="1" smtClean="0"/>
              <a:t>fra</a:t>
            </a:r>
            <a:r>
              <a:rPr lang="nn-NO" baseline="0" dirty="0" smtClean="0"/>
              <a:t> </a:t>
            </a:r>
            <a:r>
              <a:rPr lang="nn-NO" baseline="0" dirty="0" err="1" smtClean="0"/>
              <a:t>én</a:t>
            </a:r>
            <a:r>
              <a:rPr lang="nn-NO" baseline="0" dirty="0" smtClean="0"/>
              <a:t> bestemt kommune. I eksempelet skal du finne søknad om barnehageplass i Fusa kommune.  </a:t>
            </a:r>
          </a:p>
          <a:p>
            <a:r>
              <a:rPr lang="nn-NO" baseline="0" dirty="0" smtClean="0"/>
              <a:t>Skriv først inn barnehage i søkefeltet på Norge.no. </a:t>
            </a:r>
          </a:p>
          <a:p>
            <a:endParaRPr lang="nn-NO" b="1" baseline="0" dirty="0" smtClean="0"/>
          </a:p>
          <a:p>
            <a:r>
              <a:rPr lang="nn-NO" b="1" i="1" baseline="0" dirty="0" smtClean="0"/>
              <a:t>Bakgrunnsinformasjon til </a:t>
            </a:r>
            <a:r>
              <a:rPr lang="nb-NO" b="1" i="1" baseline="0" dirty="0" smtClean="0"/>
              <a:t>læreren</a:t>
            </a:r>
            <a:r>
              <a:rPr lang="nn-NO" b="1" i="1" baseline="0" dirty="0" smtClean="0"/>
              <a:t>: </a:t>
            </a:r>
          </a:p>
          <a:p>
            <a:r>
              <a:rPr lang="nn-NO" baseline="0" dirty="0" smtClean="0"/>
              <a:t>En kan bruke både søkefeltet eller menypunktet ‘Finn </a:t>
            </a:r>
            <a:r>
              <a:rPr lang="nn-NO" baseline="0" dirty="0" err="1" smtClean="0"/>
              <a:t>tjeneste</a:t>
            </a:r>
            <a:r>
              <a:rPr lang="nn-NO" baseline="0" dirty="0" smtClean="0"/>
              <a:t>’ for å få opp en resultatliste over barnehage-</a:t>
            </a:r>
            <a:r>
              <a:rPr lang="nn-NO" baseline="0" dirty="0" err="1" smtClean="0"/>
              <a:t>tjenester</a:t>
            </a:r>
            <a:r>
              <a:rPr lang="nn-NO" baseline="0" dirty="0" smtClean="0"/>
              <a:t>. (Bruker du ‘Finn </a:t>
            </a:r>
            <a:r>
              <a:rPr lang="nn-NO" baseline="0" dirty="0" err="1" smtClean="0"/>
              <a:t>tjeneste</a:t>
            </a:r>
            <a:r>
              <a:rPr lang="nn-NO" baseline="0" dirty="0" smtClean="0"/>
              <a:t>’, </a:t>
            </a:r>
            <a:r>
              <a:rPr lang="nn-NO" baseline="0" dirty="0" err="1" smtClean="0"/>
              <a:t>klikker</a:t>
            </a:r>
            <a:r>
              <a:rPr lang="nn-NO" baseline="0" dirty="0" smtClean="0"/>
              <a:t> du på ‘Barn og familie i </a:t>
            </a:r>
            <a:r>
              <a:rPr lang="nn-NO" baseline="0" dirty="0" err="1" smtClean="0"/>
              <a:t>nedtrekksmenyen</a:t>
            </a:r>
            <a:r>
              <a:rPr lang="nn-NO" baseline="0" dirty="0" smtClean="0"/>
              <a:t>, og så på ‘Barnehage’ i neste </a:t>
            </a:r>
            <a:r>
              <a:rPr lang="nn-NO" baseline="0" dirty="0" err="1" smtClean="0"/>
              <a:t>nedtrekksmeny</a:t>
            </a:r>
            <a:r>
              <a:rPr lang="nn-NO" baseline="0" dirty="0" smtClean="0"/>
              <a:t>. )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74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</a:t>
            </a:r>
            <a:endParaRPr lang="nn-NO" b="1" i="1" dirty="0" smtClean="0"/>
          </a:p>
          <a:p>
            <a:r>
              <a:rPr lang="nn-NO" dirty="0" smtClean="0"/>
              <a:t>Skriv inn </a:t>
            </a:r>
            <a:r>
              <a:rPr lang="nn-NO" dirty="0" err="1" smtClean="0"/>
              <a:t>kommunenavnet</a:t>
            </a:r>
            <a:r>
              <a:rPr lang="nn-NO" dirty="0" smtClean="0"/>
              <a:t> i feltet</a:t>
            </a:r>
            <a:r>
              <a:rPr lang="nn-NO" baseline="0" dirty="0" smtClean="0"/>
              <a:t> der det står: ‘Skriv inn </a:t>
            </a:r>
            <a:r>
              <a:rPr lang="nn-NO" baseline="0" dirty="0" err="1" smtClean="0"/>
              <a:t>kommunenavn</a:t>
            </a:r>
            <a:r>
              <a:rPr lang="nn-NO" baseline="0" dirty="0" smtClean="0"/>
              <a:t>’. (Dette er et </a:t>
            </a:r>
            <a:r>
              <a:rPr lang="nn-NO" baseline="0" dirty="0" err="1" smtClean="0"/>
              <a:t>annet</a:t>
            </a:r>
            <a:r>
              <a:rPr lang="nn-NO" baseline="0" dirty="0" smtClean="0"/>
              <a:t> søkefelt enn ‘Søk’-feltet </a:t>
            </a:r>
            <a:r>
              <a:rPr lang="nn-NO" baseline="0" dirty="0" err="1" smtClean="0"/>
              <a:t>øverst</a:t>
            </a:r>
            <a:r>
              <a:rPr lang="nn-NO" baseline="0" dirty="0" smtClean="0"/>
              <a:t> på </a:t>
            </a:r>
            <a:r>
              <a:rPr lang="nn-NO" baseline="0" dirty="0" err="1" smtClean="0"/>
              <a:t>siden</a:t>
            </a:r>
            <a:r>
              <a:rPr lang="nn-NO" baseline="0" dirty="0" smtClean="0"/>
              <a:t>). </a:t>
            </a:r>
            <a:r>
              <a:rPr lang="nn-NO" dirty="0" smtClean="0"/>
              <a:t>Når du starter å skrive inn </a:t>
            </a:r>
            <a:r>
              <a:rPr lang="nn-NO" dirty="0" err="1" smtClean="0"/>
              <a:t>navnet</a:t>
            </a:r>
            <a:r>
              <a:rPr lang="nn-NO" dirty="0" smtClean="0"/>
              <a:t>, kommer </a:t>
            </a:r>
            <a:r>
              <a:rPr lang="nn-NO" dirty="0" err="1" smtClean="0"/>
              <a:t>kommunenavnet</a:t>
            </a:r>
            <a:r>
              <a:rPr lang="nn-NO" dirty="0" smtClean="0"/>
              <a:t> etter </a:t>
            </a:r>
            <a:r>
              <a:rPr lang="nn-NO" dirty="0" err="1" smtClean="0"/>
              <a:t>hvert</a:t>
            </a:r>
            <a:r>
              <a:rPr lang="nn-NO" dirty="0" smtClean="0"/>
              <a:t> opp i </a:t>
            </a:r>
            <a:r>
              <a:rPr lang="nn-NO" baseline="0" dirty="0" smtClean="0"/>
              <a:t>feltet. Klikk på </a:t>
            </a:r>
            <a:r>
              <a:rPr lang="nn-NO" baseline="0" dirty="0" err="1" smtClean="0"/>
              <a:t>kommunenavnet</a:t>
            </a:r>
            <a:r>
              <a:rPr lang="nn-NO" baseline="0" dirty="0" smtClean="0"/>
              <a:t>. Du får da opp </a:t>
            </a:r>
            <a:r>
              <a:rPr lang="nn-NO" baseline="0" dirty="0" err="1" smtClean="0"/>
              <a:t>tjenestene</a:t>
            </a:r>
            <a:r>
              <a:rPr lang="nn-NO" baseline="0" dirty="0" smtClean="0"/>
              <a:t> </a:t>
            </a:r>
            <a:r>
              <a:rPr lang="nn-NO" baseline="0" dirty="0" err="1" smtClean="0"/>
              <a:t>fra</a:t>
            </a:r>
            <a:r>
              <a:rPr lang="nn-NO" baseline="0" dirty="0" smtClean="0"/>
              <a:t> den aktuelle kommunen </a:t>
            </a:r>
            <a:r>
              <a:rPr lang="nn-NO" baseline="0" dirty="0" err="1" smtClean="0"/>
              <a:t>øverst</a:t>
            </a:r>
            <a:r>
              <a:rPr lang="nn-NO" baseline="0" dirty="0" smtClean="0"/>
              <a:t> i </a:t>
            </a:r>
            <a:r>
              <a:rPr lang="nn-NO" baseline="0" dirty="0" err="1" smtClean="0"/>
              <a:t>resultatlisten</a:t>
            </a:r>
            <a:r>
              <a:rPr lang="nn-NO" baseline="0" dirty="0" smtClean="0"/>
              <a:t>.</a:t>
            </a:r>
          </a:p>
          <a:p>
            <a:endParaRPr lang="nn-NO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b="1" i="1" dirty="0" smtClean="0"/>
              <a:t>Bakgrunnsinformasjon</a:t>
            </a:r>
            <a:r>
              <a:rPr lang="nn-NO" b="1" i="1" baseline="0" dirty="0" smtClean="0"/>
              <a:t> til </a:t>
            </a:r>
            <a:r>
              <a:rPr lang="nb-NO" b="1" i="1" baseline="0" dirty="0" smtClean="0"/>
              <a:t>læreren</a:t>
            </a:r>
            <a:r>
              <a:rPr lang="nn-NO" b="1" i="1" baseline="0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i="0" baseline="0" dirty="0" smtClean="0"/>
              <a:t>Dersom </a:t>
            </a:r>
            <a:r>
              <a:rPr lang="nn-NO" i="0" baseline="0" dirty="0" err="1" smtClean="0"/>
              <a:t>tjenesten</a:t>
            </a:r>
            <a:r>
              <a:rPr lang="nn-NO" i="0" baseline="0" dirty="0" smtClean="0"/>
              <a:t> en skal finne er statlig og en har </a:t>
            </a:r>
            <a:r>
              <a:rPr lang="nn-NO" i="0" baseline="0" dirty="0" err="1" smtClean="0"/>
              <a:t>avgrenset</a:t>
            </a:r>
            <a:r>
              <a:rPr lang="nn-NO" i="0" baseline="0" dirty="0" smtClean="0"/>
              <a:t> søket til en kommune, får en opp </a:t>
            </a:r>
            <a:r>
              <a:rPr lang="nn-NO" i="0" baseline="0" dirty="0" err="1" smtClean="0"/>
              <a:t>feilmeldingen</a:t>
            </a:r>
            <a:r>
              <a:rPr lang="nn-NO" i="0" baseline="0" dirty="0" smtClean="0"/>
              <a:t> ’Søket ditt gav ingen resultat’.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n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i="0" baseline="0" dirty="0" smtClean="0"/>
              <a:t>Feltet med </a:t>
            </a:r>
            <a:r>
              <a:rPr lang="nn-NO" i="0" baseline="0" dirty="0" err="1" smtClean="0"/>
              <a:t>valg</a:t>
            </a:r>
            <a:r>
              <a:rPr lang="nn-NO" i="0" baseline="0" dirty="0" smtClean="0"/>
              <a:t> av kommune er </a:t>
            </a:r>
            <a:r>
              <a:rPr lang="nn-NO" i="0" baseline="0" dirty="0" err="1" smtClean="0"/>
              <a:t>ikke</a:t>
            </a:r>
            <a:r>
              <a:rPr lang="nn-NO" i="0" baseline="0" dirty="0" smtClean="0"/>
              <a:t> ferdig utviklet. En får derfor </a:t>
            </a:r>
            <a:r>
              <a:rPr lang="nn-NO" i="0" baseline="0" dirty="0" err="1" smtClean="0"/>
              <a:t>ikke</a:t>
            </a:r>
            <a:r>
              <a:rPr lang="nn-NO" i="0" baseline="0" dirty="0" smtClean="0"/>
              <a:t> noen tilbakemelding om en skriver inn et </a:t>
            </a:r>
            <a:r>
              <a:rPr lang="nn-NO" i="0" baseline="0" dirty="0" err="1" smtClean="0"/>
              <a:t>navn</a:t>
            </a:r>
            <a:r>
              <a:rPr lang="nn-NO" i="0" baseline="0" dirty="0" smtClean="0"/>
              <a:t> som </a:t>
            </a:r>
            <a:r>
              <a:rPr lang="nn-NO" i="0" baseline="0" dirty="0" err="1" smtClean="0"/>
              <a:t>ikke</a:t>
            </a:r>
            <a:r>
              <a:rPr lang="nn-NO" i="0" baseline="0" dirty="0" smtClean="0"/>
              <a:t> er et </a:t>
            </a:r>
            <a:r>
              <a:rPr lang="nn-NO" i="0" baseline="0" dirty="0" err="1" smtClean="0"/>
              <a:t>kommunenavn</a:t>
            </a:r>
            <a:r>
              <a:rPr lang="nn-NO" i="0" baseline="0" dirty="0" smtClean="0"/>
              <a:t>. ‘Enter’ kan heller </a:t>
            </a:r>
            <a:r>
              <a:rPr lang="nn-NO" i="0" baseline="0" dirty="0" err="1" smtClean="0"/>
              <a:t>ikke</a:t>
            </a:r>
            <a:r>
              <a:rPr lang="nn-NO" i="0" baseline="0" dirty="0" smtClean="0"/>
              <a:t> </a:t>
            </a:r>
            <a:r>
              <a:rPr lang="nn-NO" i="0" baseline="0" dirty="0" err="1" smtClean="0"/>
              <a:t>benyttes</a:t>
            </a:r>
            <a:r>
              <a:rPr lang="nn-NO" i="0" baseline="0" dirty="0" smtClean="0"/>
              <a:t> i alle </a:t>
            </a:r>
            <a:r>
              <a:rPr lang="nn-NO" i="0" baseline="0" dirty="0" err="1" smtClean="0"/>
              <a:t>situasjoner</a:t>
            </a:r>
            <a:r>
              <a:rPr lang="nn-NO" i="0" baseline="0" dirty="0" smtClean="0"/>
              <a:t>.</a:t>
            </a:r>
            <a:endParaRPr lang="nn-NO" i="0" dirty="0" smtClean="0"/>
          </a:p>
          <a:p>
            <a:r>
              <a:rPr lang="nn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80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i="1" dirty="0" smtClean="0"/>
              <a:t>Manus: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>
                <a:solidFill>
                  <a:schemeClr val="tx1"/>
                </a:solidFill>
              </a:rPr>
              <a:t>Klikk på tittelen for å få opp </a:t>
            </a:r>
            <a:r>
              <a:rPr lang="nn-NO" sz="1200" dirty="0" err="1" smtClean="0">
                <a:solidFill>
                  <a:schemeClr val="tx1"/>
                </a:solidFill>
              </a:rPr>
              <a:t>tjenesten</a:t>
            </a:r>
            <a:r>
              <a:rPr lang="nn-NO" sz="1200" dirty="0" smtClean="0">
                <a:solidFill>
                  <a:schemeClr val="tx1"/>
                </a:solidFill>
              </a:rPr>
              <a:t>.</a:t>
            </a:r>
            <a:endParaRPr lang="nb-NO" sz="1200" dirty="0" smtClean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3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 smtClean="0"/>
              <a:t>På</a:t>
            </a:r>
            <a:r>
              <a:rPr lang="en-US" i="0" baseline="0" dirty="0" smtClean="0"/>
              <a:t> Norge.no </a:t>
            </a:r>
            <a:r>
              <a:rPr lang="en-US" i="0" baseline="0" dirty="0" err="1" smtClean="0"/>
              <a:t>finner</a:t>
            </a:r>
            <a:r>
              <a:rPr lang="en-US" i="0" baseline="0" dirty="0" smtClean="0"/>
              <a:t> du </a:t>
            </a:r>
            <a:r>
              <a:rPr lang="en-US" i="0" baseline="0" dirty="0" err="1" smtClean="0"/>
              <a:t>digitale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tjenester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fra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offentlige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virksomheter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også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nevnt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som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selvbetjeningsløsninger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eller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tjenester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på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nett</a:t>
            </a:r>
            <a:r>
              <a:rPr lang="en-US" i="0" baseline="0" dirty="0" smtClean="0"/>
              <a:t>. Mange </a:t>
            </a:r>
            <a:r>
              <a:rPr lang="en-US" i="0" baseline="0" dirty="0" err="1" smtClean="0"/>
              <a:t>av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tjenestene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tilsvarer</a:t>
            </a:r>
            <a:r>
              <a:rPr lang="en-US" i="0" baseline="0" dirty="0" smtClean="0"/>
              <a:t> de </a:t>
            </a:r>
            <a:r>
              <a:rPr lang="en-US" i="0" baseline="0" dirty="0" err="1" smtClean="0"/>
              <a:t>skjema</a:t>
            </a:r>
            <a:r>
              <a:rPr lang="en-US" i="0" baseline="0" dirty="0" smtClean="0"/>
              <a:t> vi </a:t>
            </a:r>
            <a:r>
              <a:rPr lang="en-US" i="0" baseline="0" dirty="0" err="1" smtClean="0"/>
              <a:t>tidligere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fikk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på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papir</a:t>
            </a:r>
            <a:r>
              <a:rPr lang="en-US" i="0" baseline="0" dirty="0" smtClean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 smtClean="0"/>
              <a:t>På</a:t>
            </a:r>
            <a:r>
              <a:rPr lang="en-US" i="0" dirty="0" smtClean="0"/>
              <a:t> Norge.no </a:t>
            </a:r>
            <a:r>
              <a:rPr lang="en-US" i="0" dirty="0" err="1" smtClean="0"/>
              <a:t>finner</a:t>
            </a:r>
            <a:r>
              <a:rPr lang="en-US" i="0" dirty="0" smtClean="0"/>
              <a:t> du </a:t>
            </a:r>
            <a:r>
              <a:rPr lang="en-US" i="0" dirty="0" err="1" smtClean="0"/>
              <a:t>digitale</a:t>
            </a:r>
            <a:r>
              <a:rPr lang="en-US" i="0" dirty="0" smtClean="0"/>
              <a:t> </a:t>
            </a:r>
            <a:r>
              <a:rPr lang="en-US" i="0" dirty="0" err="1" smtClean="0"/>
              <a:t>tjenester</a:t>
            </a:r>
            <a:r>
              <a:rPr lang="en-US" i="0" dirty="0" smtClean="0"/>
              <a:t> </a:t>
            </a:r>
            <a:r>
              <a:rPr lang="en-US" i="0" dirty="0" err="1" smtClean="0"/>
              <a:t>fra</a:t>
            </a:r>
            <a:r>
              <a:rPr lang="en-US" i="0" dirty="0" smtClean="0"/>
              <a:t> </a:t>
            </a:r>
            <a:r>
              <a:rPr lang="en-US" i="0" dirty="0" err="1" smtClean="0"/>
              <a:t>det</a:t>
            </a:r>
            <a:r>
              <a:rPr lang="en-US" i="0" dirty="0" smtClean="0"/>
              <a:t> </a:t>
            </a:r>
            <a:r>
              <a:rPr lang="en-US" i="0" dirty="0" err="1" smtClean="0"/>
              <a:t>offentlige</a:t>
            </a:r>
            <a:r>
              <a:rPr lang="en-US" i="0" dirty="0" smtClean="0"/>
              <a:t>.</a:t>
            </a:r>
            <a:r>
              <a:rPr lang="en-US" i="0" baseline="0" dirty="0" smtClean="0"/>
              <a:t> Med ‘</a:t>
            </a:r>
            <a:r>
              <a:rPr lang="en-US" i="0" baseline="0" dirty="0" err="1" smtClean="0"/>
              <a:t>det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offentlige</a:t>
            </a:r>
            <a:r>
              <a:rPr lang="en-US" i="0" baseline="0" dirty="0" smtClean="0"/>
              <a:t>’ </a:t>
            </a:r>
            <a:r>
              <a:rPr lang="en-US" i="0" baseline="0" dirty="0" err="1" smtClean="0"/>
              <a:t>eller</a:t>
            </a:r>
            <a:r>
              <a:rPr lang="en-US" i="0" baseline="0" dirty="0" smtClean="0"/>
              <a:t> ‘</a:t>
            </a:r>
            <a:r>
              <a:rPr lang="en-US" i="0" baseline="0" dirty="0" err="1" smtClean="0"/>
              <a:t>offentlig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sektor</a:t>
            </a:r>
            <a:r>
              <a:rPr lang="en-US" i="0" baseline="0" dirty="0" smtClean="0"/>
              <a:t>’ </a:t>
            </a:r>
            <a:r>
              <a:rPr lang="en-US" i="0" baseline="0" dirty="0" err="1" smtClean="0"/>
              <a:t>meiner</a:t>
            </a:r>
            <a:r>
              <a:rPr lang="en-US" i="0" baseline="0" dirty="0" smtClean="0"/>
              <a:t> vi </a:t>
            </a:r>
            <a:r>
              <a:rPr lang="en-US" i="0" baseline="0" dirty="0" err="1" smtClean="0"/>
              <a:t>statlige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virksomheter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fylkeskommuner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og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kommuner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og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altså</a:t>
            </a:r>
            <a:r>
              <a:rPr lang="en-US" i="0" baseline="0" dirty="0" smtClean="0"/>
              <a:t> </a:t>
            </a:r>
            <a:r>
              <a:rPr lang="en-US" b="1" i="0" baseline="0" dirty="0" err="1" smtClean="0"/>
              <a:t>ikke</a:t>
            </a:r>
            <a:r>
              <a:rPr lang="en-US" b="1" i="0" baseline="0" dirty="0" smtClean="0"/>
              <a:t> </a:t>
            </a:r>
            <a:r>
              <a:rPr lang="en-US" b="0" i="0" baseline="0" dirty="0" err="1" smtClean="0"/>
              <a:t>privat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næringsliv</a:t>
            </a:r>
            <a:r>
              <a:rPr lang="en-US" b="0" i="0" baseline="0" dirty="0" smtClean="0"/>
              <a:t>, </a:t>
            </a:r>
            <a:r>
              <a:rPr lang="en-US" b="0" i="0" baseline="0" dirty="0" err="1" smtClean="0"/>
              <a:t>privatpersoner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og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lignende</a:t>
            </a:r>
            <a:r>
              <a:rPr lang="en-US" b="0" i="0" baseline="0" dirty="0" smtClean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dirty="0" smtClean="0"/>
          </a:p>
          <a:p>
            <a:r>
              <a:rPr lang="nn-NO" dirty="0" smtClean="0"/>
              <a:t>På Norge.no finner en også informasjon om </a:t>
            </a:r>
            <a:r>
              <a:rPr lang="nn-NO" dirty="0" err="1" smtClean="0"/>
              <a:t>hvordan</a:t>
            </a:r>
            <a:r>
              <a:rPr lang="nn-NO" dirty="0" smtClean="0"/>
              <a:t> en kan skaffe seg en digital postkasse. Dette er tema for et </a:t>
            </a:r>
            <a:r>
              <a:rPr lang="nn-NO" dirty="0" err="1" smtClean="0"/>
              <a:t>annet</a:t>
            </a:r>
            <a:r>
              <a:rPr lang="nn-NO" dirty="0" smtClean="0"/>
              <a:t> kurs,</a:t>
            </a:r>
            <a:r>
              <a:rPr lang="nn-NO" baseline="0" dirty="0" smtClean="0"/>
              <a:t> og blir </a:t>
            </a:r>
            <a:r>
              <a:rPr lang="nn-NO" baseline="0" dirty="0" err="1" smtClean="0"/>
              <a:t>ikke</a:t>
            </a:r>
            <a:r>
              <a:rPr lang="nn-NO" baseline="0" dirty="0" smtClean="0"/>
              <a:t> tatt med her i dette kurset. </a:t>
            </a:r>
            <a:r>
              <a:rPr lang="nn-NO" dirty="0" smtClean="0"/>
              <a:t> </a:t>
            </a:r>
          </a:p>
          <a:p>
            <a:endParaRPr lang="nn-NO" dirty="0" smtClean="0"/>
          </a:p>
          <a:p>
            <a:r>
              <a:rPr lang="nb-NO" b="1" i="1" baseline="0" dirty="0" smtClean="0"/>
              <a:t>Bakgrunnsinformasjon til læreren: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Norge.no </a:t>
            </a:r>
            <a:r>
              <a:rPr lang="en-US" i="0" baseline="0" dirty="0" err="1" smtClean="0"/>
              <a:t>inneholder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innbyggerrettede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tjenester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ikke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tjenester</a:t>
            </a:r>
            <a:r>
              <a:rPr lang="en-US" i="0" baseline="0" dirty="0" smtClean="0"/>
              <a:t> for </a:t>
            </a:r>
            <a:r>
              <a:rPr lang="en-US" i="0" baseline="0" dirty="0" err="1" smtClean="0"/>
              <a:t>næringslivet</a:t>
            </a:r>
            <a:r>
              <a:rPr lang="en-US" i="0" baseline="0" dirty="0" smtClean="0"/>
              <a:t>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995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eaLnBrk="1" hangingPunct="1"/>
            <a:r>
              <a:rPr lang="nb-NO" b="1" i="1" baseline="0" dirty="0" smtClean="0"/>
              <a:t>Bakgrunnsinformasjon til læreren:</a:t>
            </a:r>
          </a:p>
          <a:p>
            <a:pPr eaLnBrk="1" hangingPunct="1"/>
            <a:r>
              <a:rPr lang="nn-NO" i="0" baseline="0" dirty="0" smtClean="0"/>
              <a:t>Ein ‘</a:t>
            </a:r>
            <a:r>
              <a:rPr lang="nn-NO" i="0" baseline="0" dirty="0" err="1" smtClean="0"/>
              <a:t>heftelse</a:t>
            </a:r>
            <a:r>
              <a:rPr lang="nn-NO" i="0" baseline="0" dirty="0" smtClean="0"/>
              <a:t>’ er en rettighet noen har på bilen. Bilen kan for eksempel være brukt som pant for å ta opp et lån. </a:t>
            </a:r>
          </a:p>
          <a:p>
            <a:pPr eaLnBrk="1" hangingPunct="1"/>
            <a:endParaRPr lang="nn-NO" i="0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En trenger </a:t>
            </a:r>
            <a:r>
              <a:rPr lang="nn-NO" baseline="0" dirty="0" err="1" smtClean="0"/>
              <a:t>ikke</a:t>
            </a:r>
            <a:r>
              <a:rPr lang="nn-NO" baseline="0" dirty="0" smtClean="0"/>
              <a:t> logge inn for å komme til denne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. En trenger derfor </a:t>
            </a:r>
            <a:r>
              <a:rPr lang="nn-NO" baseline="0" dirty="0" err="1" smtClean="0"/>
              <a:t>ikke</a:t>
            </a:r>
            <a:r>
              <a:rPr lang="nn-NO" baseline="0" dirty="0" smtClean="0"/>
              <a:t> noen elektronisk ID for å </a:t>
            </a:r>
            <a:r>
              <a:rPr lang="nn-NO" baseline="0" dirty="0" err="1" smtClean="0"/>
              <a:t>løse</a:t>
            </a:r>
            <a:r>
              <a:rPr lang="nn-NO" baseline="0" dirty="0" smtClean="0"/>
              <a:t> denne </a:t>
            </a:r>
            <a:r>
              <a:rPr lang="nn-NO" baseline="0" dirty="0" err="1" smtClean="0"/>
              <a:t>oppgaven</a:t>
            </a:r>
            <a:r>
              <a:rPr lang="nn-NO" baseline="0" dirty="0" smtClean="0"/>
              <a:t>.  </a:t>
            </a:r>
            <a:endParaRPr lang="nn-NO" i="0" baseline="0" dirty="0" smtClean="0"/>
          </a:p>
          <a:p>
            <a:pPr eaLnBrk="1" hangingPunct="1"/>
            <a:endParaRPr lang="nn-NO" i="0" baseline="0" dirty="0" smtClean="0"/>
          </a:p>
          <a:p>
            <a:r>
              <a:rPr lang="nn-NO" dirty="0" smtClean="0"/>
              <a:t>Slik </a:t>
            </a:r>
            <a:r>
              <a:rPr lang="nn-NO" dirty="0" err="1" smtClean="0"/>
              <a:t>løser</a:t>
            </a:r>
            <a:r>
              <a:rPr lang="nn-NO" dirty="0" smtClean="0"/>
              <a:t> en </a:t>
            </a:r>
            <a:r>
              <a:rPr lang="nn-NO" dirty="0" err="1" smtClean="0"/>
              <a:t>oppgaven</a:t>
            </a:r>
            <a:r>
              <a:rPr lang="nn-NO" dirty="0" smtClean="0"/>
              <a:t>:</a:t>
            </a:r>
          </a:p>
          <a:p>
            <a:pPr marL="228600" indent="-228600">
              <a:buAutoNum type="arabicPeriod"/>
            </a:pPr>
            <a:r>
              <a:rPr lang="nn-NO" dirty="0" smtClean="0"/>
              <a:t>Klikk på menyen ‘Finn </a:t>
            </a:r>
            <a:r>
              <a:rPr lang="nn-NO" dirty="0" err="1" smtClean="0"/>
              <a:t>tjeneste</a:t>
            </a:r>
            <a:r>
              <a:rPr lang="nn-NO" dirty="0" smtClean="0"/>
              <a:t>’.</a:t>
            </a:r>
          </a:p>
          <a:p>
            <a:pPr marL="228600" indent="-228600">
              <a:buAutoNum type="arabicPeriod"/>
            </a:pPr>
            <a:r>
              <a:rPr lang="nn-NO" dirty="0" smtClean="0"/>
              <a:t>Klikk i </a:t>
            </a:r>
            <a:r>
              <a:rPr lang="nn-NO" dirty="0" err="1" smtClean="0"/>
              <a:t>nedtrekksmenyen</a:t>
            </a:r>
            <a:r>
              <a:rPr lang="nn-NO" dirty="0" smtClean="0"/>
              <a:t> på ‘Trafikk,</a:t>
            </a:r>
            <a:r>
              <a:rPr lang="nn-NO" baseline="0" dirty="0" smtClean="0"/>
              <a:t> reiser og samferdsel’.</a:t>
            </a:r>
          </a:p>
          <a:p>
            <a:pPr marL="228600" indent="-228600">
              <a:buAutoNum type="arabicPeriod"/>
            </a:pPr>
            <a:r>
              <a:rPr lang="nn-NO" baseline="0" dirty="0" smtClean="0"/>
              <a:t>Klikk på ‘Kjøretøy’ i neste </a:t>
            </a:r>
            <a:r>
              <a:rPr lang="nn-NO" baseline="0" dirty="0" err="1" smtClean="0"/>
              <a:t>nedtrekksmeny</a:t>
            </a:r>
            <a:r>
              <a:rPr lang="nn-NO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nn-NO" baseline="0" dirty="0" smtClean="0"/>
              <a:t>Klikk på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 ‘</a:t>
            </a:r>
            <a:r>
              <a:rPr lang="nn-NO" baseline="0" dirty="0" err="1" smtClean="0"/>
              <a:t>Heftelser</a:t>
            </a:r>
            <a:r>
              <a:rPr lang="nn-NO" baseline="0" dirty="0" smtClean="0"/>
              <a:t> i motorvogn’ som kommer opp i </a:t>
            </a:r>
            <a:r>
              <a:rPr lang="nn-NO" baseline="0" dirty="0" err="1" smtClean="0"/>
              <a:t>listen</a:t>
            </a:r>
            <a:r>
              <a:rPr lang="nn-NO" baseline="0" dirty="0" smtClean="0"/>
              <a:t> over </a:t>
            </a:r>
            <a:r>
              <a:rPr lang="nn-NO" baseline="0" dirty="0" err="1" smtClean="0"/>
              <a:t>tjenester</a:t>
            </a:r>
            <a:r>
              <a:rPr lang="nn-NO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nn-NO" baseline="0" dirty="0" smtClean="0"/>
              <a:t>Her kan en skrive inn et registreringsnummer og få opp info om ev. </a:t>
            </a:r>
            <a:r>
              <a:rPr lang="nn-NO" baseline="0" dirty="0" err="1" smtClean="0"/>
              <a:t>heftelser</a:t>
            </a:r>
            <a:r>
              <a:rPr lang="nn-NO" baseline="0" dirty="0" smtClean="0"/>
              <a:t>. En trenger </a:t>
            </a:r>
            <a:r>
              <a:rPr lang="nn-NO" baseline="0" dirty="0" err="1" smtClean="0"/>
              <a:t>ikke</a:t>
            </a:r>
            <a:r>
              <a:rPr lang="nn-NO" baseline="0" dirty="0" smtClean="0"/>
              <a:t> logge inn for å komme til denne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63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b="1" i="1" baseline="0" dirty="0" smtClean="0"/>
              <a:t>Bakgrunnsinformasjon til læreren:</a:t>
            </a:r>
            <a:endParaRPr lang="en-US" b="1" baseline="0" dirty="0" smtClean="0"/>
          </a:p>
          <a:p>
            <a:endParaRPr lang="nn-NO" dirty="0" smtClean="0"/>
          </a:p>
          <a:p>
            <a:r>
              <a:rPr lang="nn-NO" dirty="0" smtClean="0"/>
              <a:t>Slik </a:t>
            </a:r>
            <a:r>
              <a:rPr lang="nn-NO" dirty="0" err="1" smtClean="0"/>
              <a:t>løser</a:t>
            </a:r>
            <a:r>
              <a:rPr lang="nn-NO" dirty="0" smtClean="0"/>
              <a:t> en </a:t>
            </a:r>
            <a:r>
              <a:rPr lang="nn-NO" dirty="0" err="1" smtClean="0"/>
              <a:t>oppgaven</a:t>
            </a:r>
            <a:r>
              <a:rPr lang="nn-NO" dirty="0" smtClean="0"/>
              <a:t>:</a:t>
            </a:r>
          </a:p>
          <a:p>
            <a:pPr marL="228600" indent="-228600">
              <a:buAutoNum type="arabicPeriod"/>
            </a:pPr>
            <a:r>
              <a:rPr lang="nn-NO" dirty="0" smtClean="0"/>
              <a:t>Skriv inn søkeordet</a:t>
            </a:r>
            <a:r>
              <a:rPr lang="nn-NO" baseline="0" dirty="0" smtClean="0"/>
              <a:t> i søkefeltet. Både </a:t>
            </a:r>
            <a:r>
              <a:rPr lang="nn-NO" baseline="0" dirty="0" err="1" smtClean="0"/>
              <a:t>søkeordene</a:t>
            </a:r>
            <a:r>
              <a:rPr lang="nn-NO" baseline="0" dirty="0" smtClean="0"/>
              <a:t> europisk </a:t>
            </a:r>
            <a:r>
              <a:rPr lang="nn-NO" baseline="0" dirty="0" err="1" smtClean="0"/>
              <a:t>helsetrygdkort</a:t>
            </a:r>
            <a:r>
              <a:rPr lang="nn-NO" baseline="0" dirty="0" smtClean="0"/>
              <a:t>, </a:t>
            </a:r>
            <a:r>
              <a:rPr lang="nn-NO" baseline="0" dirty="0" err="1" smtClean="0"/>
              <a:t>helsetrygdkort</a:t>
            </a:r>
            <a:r>
              <a:rPr lang="nn-NO" baseline="0" dirty="0" smtClean="0"/>
              <a:t>, helsekort, bestille osv. gir resultat</a:t>
            </a:r>
          </a:p>
          <a:p>
            <a:pPr marL="228600" indent="-228600">
              <a:buAutoNum type="arabicPeriod"/>
            </a:pPr>
            <a:r>
              <a:rPr lang="nn-NO" baseline="0" dirty="0" smtClean="0"/>
              <a:t>Klikk på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 Bestill </a:t>
            </a:r>
            <a:r>
              <a:rPr lang="nn-NO" baseline="0" dirty="0" err="1" smtClean="0"/>
              <a:t>helsetrygdkort</a:t>
            </a:r>
            <a:r>
              <a:rPr lang="nn-NO" baseline="0" dirty="0" smtClean="0"/>
              <a:t> i </a:t>
            </a:r>
            <a:r>
              <a:rPr lang="nn-NO" baseline="0" dirty="0" err="1" smtClean="0"/>
              <a:t>resultatlisten</a:t>
            </a:r>
            <a:endParaRPr lang="nn-NO" baseline="0" dirty="0" smtClean="0"/>
          </a:p>
          <a:p>
            <a:pPr marL="228600" indent="-228600">
              <a:buAutoNum type="arabicPeriod"/>
            </a:pPr>
            <a:r>
              <a:rPr lang="nn-NO" baseline="0" dirty="0" smtClean="0"/>
              <a:t>Du kommer til informasjon om </a:t>
            </a:r>
            <a:r>
              <a:rPr lang="nn-NO" baseline="0" dirty="0" err="1" smtClean="0"/>
              <a:t>helsetrygdkortet</a:t>
            </a:r>
            <a:r>
              <a:rPr lang="nn-NO" baseline="0" dirty="0" smtClean="0"/>
              <a:t> på Helsenorge.no</a:t>
            </a:r>
          </a:p>
          <a:p>
            <a:pPr marL="228600" indent="-228600">
              <a:buAutoNum type="arabicPeriod"/>
            </a:pPr>
            <a:r>
              <a:rPr lang="nn-NO" baseline="0" dirty="0" smtClean="0"/>
              <a:t>Klikk så på Bestill Europeisk </a:t>
            </a:r>
            <a:r>
              <a:rPr lang="nn-NO" baseline="0" dirty="0" err="1" smtClean="0"/>
              <a:t>helsetrygdkort</a:t>
            </a:r>
            <a:r>
              <a:rPr lang="nn-NO" baseline="0" dirty="0" smtClean="0"/>
              <a:t> på denne </a:t>
            </a:r>
            <a:r>
              <a:rPr lang="nn-NO" baseline="0" dirty="0" err="1" smtClean="0"/>
              <a:t>siden</a:t>
            </a:r>
            <a:r>
              <a:rPr lang="nn-NO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nn-NO" baseline="0" dirty="0" smtClean="0"/>
              <a:t>(Logg inn med en elektronisk ID for å bestille kortet.)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478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smtClean="0"/>
              <a:t>Bakgrunnsinformasjon til læreren:</a:t>
            </a:r>
            <a:endParaRPr lang="en-US" b="1" baseline="0" dirty="0" smtClean="0"/>
          </a:p>
          <a:p>
            <a:endParaRPr lang="nn-NO" i="0" dirty="0" smtClean="0"/>
          </a:p>
          <a:p>
            <a:r>
              <a:rPr lang="nn-NO" i="0" dirty="0" err="1" smtClean="0"/>
              <a:t>Løsning</a:t>
            </a:r>
            <a:r>
              <a:rPr lang="nn-NO" i="0" dirty="0" smtClean="0"/>
              <a:t> av </a:t>
            </a:r>
            <a:r>
              <a:rPr lang="nn-NO" i="0" dirty="0" err="1" smtClean="0"/>
              <a:t>oppgaven</a:t>
            </a:r>
            <a:r>
              <a:rPr lang="nn-NO" i="0" dirty="0" smtClean="0"/>
              <a:t>:</a:t>
            </a:r>
          </a:p>
          <a:p>
            <a:r>
              <a:rPr lang="nn-NO" i="0" dirty="0" smtClean="0"/>
              <a:t>1. Klikk</a:t>
            </a:r>
            <a:r>
              <a:rPr lang="nn-NO" i="0" baseline="0" dirty="0" smtClean="0"/>
              <a:t> på menypunktet ‘</a:t>
            </a:r>
            <a:r>
              <a:rPr lang="nn-NO" i="0" baseline="0" dirty="0" err="1" smtClean="0"/>
              <a:t>Livssituasjoner</a:t>
            </a:r>
            <a:r>
              <a:rPr lang="nn-NO" i="0" baseline="0" dirty="0" smtClean="0"/>
              <a:t>’ oppe på </a:t>
            </a:r>
            <a:r>
              <a:rPr lang="nn-NO" i="0" baseline="0" dirty="0" err="1" smtClean="0"/>
              <a:t>siden</a:t>
            </a:r>
            <a:r>
              <a:rPr lang="nn-NO" i="0" baseline="0" dirty="0" smtClean="0"/>
              <a:t>.</a:t>
            </a:r>
          </a:p>
          <a:p>
            <a:r>
              <a:rPr lang="nn-NO" i="0" baseline="0" dirty="0" smtClean="0"/>
              <a:t>2. Klikk på ‘Få barn’ i </a:t>
            </a:r>
            <a:r>
              <a:rPr lang="nn-NO" i="0" baseline="0" dirty="0" err="1" smtClean="0"/>
              <a:t>nedtrekksmenyen</a:t>
            </a:r>
            <a:r>
              <a:rPr lang="nn-NO" i="0" baseline="0" dirty="0" smtClean="0"/>
              <a:t> som kommer opp. Alternativt: Klikk på boksen/ikonet ‘Få barn’ nede på </a:t>
            </a:r>
            <a:r>
              <a:rPr lang="nn-NO" i="0" baseline="0" dirty="0" err="1" smtClean="0"/>
              <a:t>framsiden</a:t>
            </a:r>
            <a:r>
              <a:rPr lang="nn-NO" i="0" baseline="0" dirty="0" smtClean="0"/>
              <a:t>.</a:t>
            </a:r>
          </a:p>
          <a:p>
            <a:r>
              <a:rPr lang="nn-NO" i="0" baseline="0" dirty="0" smtClean="0"/>
              <a:t>3. Rull nedover </a:t>
            </a:r>
            <a:r>
              <a:rPr lang="nn-NO" i="0" baseline="0" dirty="0" err="1" smtClean="0"/>
              <a:t>siden</a:t>
            </a:r>
            <a:r>
              <a:rPr lang="nn-NO" i="0" baseline="0" dirty="0" smtClean="0"/>
              <a:t> til du ser ‘</a:t>
            </a:r>
            <a:r>
              <a:rPr lang="nn-NO" i="0" baseline="0" dirty="0" err="1" smtClean="0"/>
              <a:t>Foreldrepengeveileder</a:t>
            </a:r>
            <a:r>
              <a:rPr lang="nn-NO" i="0" baseline="0" dirty="0" smtClean="0"/>
              <a:t> – kalkulator’ i </a:t>
            </a:r>
            <a:r>
              <a:rPr lang="nn-NO" i="0" baseline="0" dirty="0" err="1" smtClean="0"/>
              <a:t>listen</a:t>
            </a:r>
            <a:r>
              <a:rPr lang="nn-NO" i="0" baseline="0" dirty="0" smtClean="0"/>
              <a:t> over </a:t>
            </a:r>
            <a:r>
              <a:rPr lang="nn-NO" i="0" baseline="0" dirty="0" err="1" smtClean="0"/>
              <a:t>tjenester</a:t>
            </a:r>
            <a:r>
              <a:rPr lang="nn-NO" i="0" baseline="0" dirty="0" smtClean="0"/>
              <a:t>.</a:t>
            </a:r>
          </a:p>
          <a:p>
            <a:r>
              <a:rPr lang="nn-NO" i="0" baseline="0" dirty="0" smtClean="0"/>
              <a:t>4. Klikk på tittelen på </a:t>
            </a:r>
            <a:r>
              <a:rPr lang="nn-NO" i="0" baseline="0" dirty="0" err="1" smtClean="0"/>
              <a:t>tjenesten</a:t>
            </a:r>
            <a:r>
              <a:rPr lang="nn-NO" i="0" baseline="0" dirty="0" smtClean="0"/>
              <a:t> og du kommer til kalkulatoren på Nav.no.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i="0" baseline="0" dirty="0" smtClean="0"/>
              <a:t>(Du trenger </a:t>
            </a:r>
            <a:r>
              <a:rPr lang="nn-NO" i="0" baseline="0" dirty="0" err="1" smtClean="0"/>
              <a:t>ikke</a:t>
            </a:r>
            <a:r>
              <a:rPr lang="nn-NO" i="0" baseline="0" dirty="0" smtClean="0"/>
              <a:t> logge inn for å bruke denne kalkulatoren)</a:t>
            </a:r>
            <a:endParaRPr lang="nb-NO" i="1" dirty="0" smtClean="0"/>
          </a:p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026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1" baseline="0" dirty="0" smtClean="0"/>
              <a:t>Vi vil gjerne ha </a:t>
            </a:r>
            <a:r>
              <a:rPr lang="nb-NO" i="1" baseline="0" dirty="0" err="1" smtClean="0"/>
              <a:t>tilbakemeldingerr</a:t>
            </a:r>
            <a:r>
              <a:rPr lang="nb-NO" i="1" baseline="0" dirty="0" smtClean="0"/>
              <a:t> fra deg!</a:t>
            </a:r>
            <a:br>
              <a:rPr lang="nb-NO" i="1" baseline="0" dirty="0" smtClean="0"/>
            </a:br>
            <a:endParaRPr lang="nb-NO" i="1" baseline="0" dirty="0" smtClean="0"/>
          </a:p>
          <a:p>
            <a:pPr eaLnBrk="1" hangingPunct="1"/>
            <a:r>
              <a:rPr lang="en-US" dirty="0" err="1" smtClean="0"/>
              <a:t>Dersom</a:t>
            </a:r>
            <a:r>
              <a:rPr lang="en-US" dirty="0" smtClean="0"/>
              <a:t> du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kursdeltakerene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forslag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smtClean="0"/>
              <a:t>forbedringer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presentasjonen</a:t>
            </a:r>
            <a:r>
              <a:rPr lang="en-US" baseline="0" dirty="0" smtClean="0"/>
              <a:t>, setter vi </a:t>
            </a:r>
            <a:r>
              <a:rPr lang="en-US" baseline="0" dirty="0" err="1" smtClean="0"/>
              <a:t>stor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om du </a:t>
            </a:r>
            <a:r>
              <a:rPr lang="en-US" baseline="0" dirty="0" err="1" smtClean="0"/>
              <a:t>videreformidler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eksempel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informasjon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lærer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Skulle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å </a:t>
            </a:r>
            <a:r>
              <a:rPr lang="en-US" baseline="0" dirty="0" err="1" smtClean="0"/>
              <a:t>finne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nærmere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forklart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detaljert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forklaring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for mange </a:t>
            </a:r>
            <a:r>
              <a:rPr lang="en-US" baseline="0" dirty="0" err="1" smtClean="0"/>
              <a:t>lysark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informasjon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presentasjonen</a:t>
            </a:r>
            <a:r>
              <a:rPr lang="en-US" baseline="0" dirty="0" smtClean="0"/>
              <a:t>?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Send </a:t>
            </a:r>
            <a:r>
              <a:rPr lang="en-US" baseline="0" dirty="0" err="1" smtClean="0"/>
              <a:t>tilbakemeldingene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e-</a:t>
            </a:r>
            <a:r>
              <a:rPr lang="en-US" baseline="0" dirty="0" err="1" smtClean="0"/>
              <a:t>postadressen</a:t>
            </a:r>
            <a:r>
              <a:rPr lang="en-US" baseline="0" dirty="0" smtClean="0"/>
              <a:t>  </a:t>
            </a:r>
            <a:r>
              <a:rPr lang="en-US" b="1" baseline="0" dirty="0" smtClean="0"/>
              <a:t>brukerstotte@difi.no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merk</a:t>
            </a:r>
            <a:r>
              <a:rPr lang="en-US" baseline="0" dirty="0" smtClean="0"/>
              <a:t> e-</a:t>
            </a:r>
            <a:r>
              <a:rPr lang="en-US" baseline="0" dirty="0" err="1" smtClean="0"/>
              <a:t>posten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Digidel</a:t>
            </a:r>
            <a:r>
              <a:rPr lang="en-US" baseline="0" dirty="0" smtClean="0"/>
              <a:t>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err="1" smtClean="0"/>
              <a:t>Takk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hjelpen</a:t>
            </a:r>
            <a:r>
              <a:rPr lang="en-US" baseline="0" dirty="0" smtClean="0"/>
              <a:t>!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38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/>
              <a:t>Bakgrunnsinformasjon</a:t>
            </a:r>
            <a:r>
              <a:rPr lang="en-US" b="1" i="1" dirty="0" smtClean="0"/>
              <a:t> </a:t>
            </a:r>
            <a:r>
              <a:rPr lang="en-US" b="1" i="1" dirty="0" err="1" smtClean="0"/>
              <a:t>til</a:t>
            </a:r>
            <a:r>
              <a:rPr lang="en-US" b="1" i="1" dirty="0" smtClean="0"/>
              <a:t> </a:t>
            </a:r>
            <a:r>
              <a:rPr lang="en-US" b="1" i="1" dirty="0" err="1" smtClean="0"/>
              <a:t>læreren</a:t>
            </a:r>
            <a:r>
              <a:rPr lang="en-US" b="1" i="1" dirty="0" smtClean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i="0" baseline="0" dirty="0" err="1" smtClean="0"/>
              <a:t>Begrepet</a:t>
            </a:r>
            <a:r>
              <a:rPr lang="nn-NO" i="0" baseline="0" dirty="0" smtClean="0"/>
              <a:t> ‘digitale </a:t>
            </a:r>
            <a:r>
              <a:rPr lang="nn-NO" i="0" baseline="0" dirty="0" err="1" smtClean="0"/>
              <a:t>tjenester</a:t>
            </a:r>
            <a:r>
              <a:rPr lang="nn-NO" i="0" baseline="0" dirty="0" smtClean="0"/>
              <a:t>’ er vidt, og vi har ingen felles definisjon av </a:t>
            </a:r>
            <a:r>
              <a:rPr lang="nn-NO" i="0" baseline="0" dirty="0" err="1" smtClean="0"/>
              <a:t>begrepet</a:t>
            </a:r>
            <a:r>
              <a:rPr lang="nn-NO" i="0" baseline="0" dirty="0" smtClean="0"/>
              <a:t>.  På Norge.no regner vi disse type </a:t>
            </a:r>
            <a:r>
              <a:rPr lang="nn-NO" i="0" baseline="0" dirty="0" err="1" smtClean="0"/>
              <a:t>tjenester</a:t>
            </a:r>
            <a:r>
              <a:rPr lang="nn-NO" i="0" baseline="0" dirty="0" smtClean="0"/>
              <a:t> som digitale </a:t>
            </a:r>
            <a:r>
              <a:rPr lang="nn-NO" i="0" baseline="0" dirty="0" err="1" smtClean="0"/>
              <a:t>tjenester</a:t>
            </a:r>
            <a:r>
              <a:rPr lang="nn-NO" i="0" baseline="0" dirty="0" smtClean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n-NO" i="0" baseline="0" dirty="0" smtClean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i="0" baseline="0" dirty="0" smtClean="0"/>
              <a:t>søknadsskjema som kan fyllest ut på nett og sendes inn via en egen send-knapp (t.d. søknad om endring av </a:t>
            </a:r>
            <a:r>
              <a:rPr lang="nn-NO" i="0" baseline="0" dirty="0" err="1" smtClean="0"/>
              <a:t>navn</a:t>
            </a:r>
            <a:r>
              <a:rPr lang="nn-NO" i="0" baseline="0" dirty="0" smtClean="0"/>
              <a:t>)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i="0" baseline="0" dirty="0" smtClean="0"/>
              <a:t>oppslag i register (t.d. motorvognregisteret)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i="0" baseline="0" dirty="0" err="1" smtClean="0"/>
              <a:t>kalkulatorer</a:t>
            </a:r>
            <a:r>
              <a:rPr lang="nn-NO" i="0" baseline="0" dirty="0" smtClean="0"/>
              <a:t> (</a:t>
            </a:r>
            <a:r>
              <a:rPr lang="nn-NO" i="0" baseline="0" dirty="0" err="1" smtClean="0"/>
              <a:t>t.d</a:t>
            </a:r>
            <a:r>
              <a:rPr lang="nn-NO" i="0" baseline="0" dirty="0" smtClean="0"/>
              <a:t> pensjonskalkulator)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i="0" baseline="0" dirty="0" smtClean="0"/>
              <a:t>bestilling av dokument (t.d. skattekort)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i="0" baseline="0" dirty="0" smtClean="0"/>
              <a:t>innbetaling av avgifter m.m. til offentlige </a:t>
            </a:r>
            <a:r>
              <a:rPr lang="nn-NO" i="0" baseline="0" dirty="0" err="1" smtClean="0"/>
              <a:t>etater</a:t>
            </a:r>
            <a:r>
              <a:rPr lang="nn-NO" i="0" baseline="0" dirty="0" smtClean="0"/>
              <a:t> (t.d. betaling av jegeravgift)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i="0" baseline="0" dirty="0" smtClean="0"/>
              <a:t>digitale kart (t.d. Se </a:t>
            </a:r>
            <a:r>
              <a:rPr lang="nn-NO" i="0" baseline="0" dirty="0" err="1" smtClean="0"/>
              <a:t>eiendom</a:t>
            </a:r>
            <a:r>
              <a:rPr lang="nn-NO" i="0" baseline="0" dirty="0" smtClean="0"/>
              <a:t> der du kan finne informasjon om </a:t>
            </a:r>
            <a:r>
              <a:rPr lang="nn-NO" i="0" baseline="0" dirty="0" err="1" smtClean="0"/>
              <a:t>eiendommer</a:t>
            </a:r>
            <a:r>
              <a:rPr lang="nn-NO" i="0" baseline="0" dirty="0" smtClean="0"/>
              <a:t> i landet, </a:t>
            </a:r>
            <a:r>
              <a:rPr lang="nn-NO" i="0" baseline="0" dirty="0" err="1" smtClean="0"/>
              <a:t>se</a:t>
            </a:r>
            <a:r>
              <a:rPr lang="nn-NO" i="0" baseline="0" dirty="0" smtClean="0"/>
              <a:t> informasjon </a:t>
            </a:r>
            <a:r>
              <a:rPr lang="nn-NO" i="0" baseline="0" dirty="0" err="1" smtClean="0"/>
              <a:t>fra</a:t>
            </a:r>
            <a:r>
              <a:rPr lang="nn-NO" i="0" baseline="0" dirty="0" smtClean="0"/>
              <a:t> grunnboken og </a:t>
            </a:r>
            <a:r>
              <a:rPr lang="nn-NO" i="0" baseline="0" dirty="0" err="1" smtClean="0"/>
              <a:t>se</a:t>
            </a:r>
            <a:r>
              <a:rPr lang="nn-NO" i="0" baseline="0" dirty="0" smtClean="0"/>
              <a:t> </a:t>
            </a:r>
            <a:r>
              <a:rPr lang="nn-NO" i="0" baseline="0" dirty="0" err="1" smtClean="0"/>
              <a:t>hva</a:t>
            </a:r>
            <a:r>
              <a:rPr lang="nn-NO" i="0" baseline="0" dirty="0" smtClean="0"/>
              <a:t> som er tinglyst.)</a:t>
            </a:r>
          </a:p>
          <a:p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7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Manus:</a:t>
            </a:r>
            <a:endParaRPr lang="nn-NO" b="1" dirty="0" smtClean="0"/>
          </a:p>
          <a:p>
            <a:r>
              <a:rPr lang="nn-NO" dirty="0" smtClean="0"/>
              <a:t>Du kan finne </a:t>
            </a:r>
            <a:r>
              <a:rPr lang="nn-NO" dirty="0" err="1" smtClean="0"/>
              <a:t>tjenester</a:t>
            </a:r>
            <a:r>
              <a:rPr lang="nn-NO" dirty="0" smtClean="0"/>
              <a:t> på Norge.no på 3 </a:t>
            </a:r>
            <a:r>
              <a:rPr lang="nn-NO" dirty="0" err="1" smtClean="0"/>
              <a:t>måter</a:t>
            </a:r>
            <a:r>
              <a:rPr lang="nn-NO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nn-NO" dirty="0" smtClean="0"/>
              <a:t>Via menyen ‘Finn </a:t>
            </a:r>
            <a:r>
              <a:rPr lang="nn-NO" dirty="0" err="1" smtClean="0"/>
              <a:t>tjeneste</a:t>
            </a:r>
            <a:r>
              <a:rPr lang="nn-NO" dirty="0" smtClean="0"/>
              <a:t>’</a:t>
            </a:r>
          </a:p>
          <a:p>
            <a:pPr marL="228600" indent="-228600">
              <a:buFont typeface="+mj-lt"/>
              <a:buAutoNum type="arabicPeriod"/>
            </a:pPr>
            <a:r>
              <a:rPr lang="nn-NO" dirty="0" smtClean="0"/>
              <a:t>Via ‘Søk’ </a:t>
            </a:r>
            <a:r>
              <a:rPr lang="nn-NO" baseline="0" dirty="0" smtClean="0"/>
              <a:t>oppe på </a:t>
            </a:r>
            <a:r>
              <a:rPr lang="nn-NO" baseline="0" dirty="0" err="1" smtClean="0"/>
              <a:t>siden</a:t>
            </a:r>
            <a:endParaRPr lang="nn-NO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nn-NO" baseline="0" dirty="0" smtClean="0"/>
              <a:t>Via ‘</a:t>
            </a:r>
            <a:r>
              <a:rPr lang="nn-NO" baseline="0" dirty="0" err="1" smtClean="0"/>
              <a:t>Livssituasjoner</a:t>
            </a:r>
            <a:r>
              <a:rPr lang="nn-NO" baseline="0" dirty="0" smtClean="0"/>
              <a:t>’ som du finner både blant </a:t>
            </a:r>
            <a:r>
              <a:rPr lang="nn-NO" baseline="0" dirty="0" err="1" smtClean="0"/>
              <a:t>menyene</a:t>
            </a:r>
            <a:r>
              <a:rPr lang="nn-NO" baseline="0" dirty="0" smtClean="0"/>
              <a:t> oppe på </a:t>
            </a:r>
            <a:r>
              <a:rPr lang="nn-NO" baseline="0" dirty="0" err="1" smtClean="0"/>
              <a:t>siden</a:t>
            </a:r>
            <a:r>
              <a:rPr lang="nn-NO" baseline="0" dirty="0" smtClean="0"/>
              <a:t> og som egne </a:t>
            </a:r>
            <a:r>
              <a:rPr lang="nn-NO" baseline="0" dirty="0" err="1" smtClean="0"/>
              <a:t>bokser</a:t>
            </a:r>
            <a:r>
              <a:rPr lang="nn-NO" baseline="0" dirty="0" smtClean="0"/>
              <a:t> med ikon </a:t>
            </a:r>
            <a:r>
              <a:rPr lang="nn-NO" baseline="0" dirty="0" err="1" smtClean="0"/>
              <a:t>nederst</a:t>
            </a:r>
            <a:r>
              <a:rPr lang="nn-NO" baseline="0" dirty="0" smtClean="0"/>
              <a:t> på </a:t>
            </a:r>
            <a:r>
              <a:rPr lang="nn-NO" baseline="0" dirty="0" err="1" smtClean="0"/>
              <a:t>siden</a:t>
            </a:r>
            <a:r>
              <a:rPr lang="nn-NO" baseline="0" dirty="0" smtClean="0"/>
              <a:t>.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87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(Metode 1: Menyen</a:t>
            </a:r>
            <a:r>
              <a:rPr lang="nn-NO" baseline="0" dirty="0" smtClean="0"/>
              <a:t> ‘Finn </a:t>
            </a:r>
            <a:r>
              <a:rPr lang="nn-NO" baseline="0" dirty="0" err="1" smtClean="0"/>
              <a:t>tjeneste</a:t>
            </a:r>
            <a:r>
              <a:rPr lang="nn-NO" baseline="0" dirty="0" smtClean="0"/>
              <a:t>’. )</a:t>
            </a:r>
          </a:p>
          <a:p>
            <a:r>
              <a:rPr lang="nn-NO" dirty="0" smtClean="0"/>
              <a:t>Vi</a:t>
            </a:r>
            <a:r>
              <a:rPr lang="nn-NO" baseline="0" dirty="0" smtClean="0"/>
              <a:t> starter først med å vise </a:t>
            </a:r>
            <a:r>
              <a:rPr lang="nn-NO" baseline="0" dirty="0" err="1" smtClean="0"/>
              <a:t>hvordan</a:t>
            </a:r>
            <a:r>
              <a:rPr lang="nn-NO" baseline="0" dirty="0" smtClean="0"/>
              <a:t> du kan finne </a:t>
            </a:r>
            <a:r>
              <a:rPr lang="nn-NO" baseline="0" dirty="0" err="1" smtClean="0"/>
              <a:t>tjenester</a:t>
            </a:r>
            <a:r>
              <a:rPr lang="nn-NO" baseline="0" dirty="0" smtClean="0"/>
              <a:t> på Norge.no via menyen ‘</a:t>
            </a:r>
            <a:r>
              <a:rPr lang="nn-NO" b="0" baseline="0" dirty="0" smtClean="0"/>
              <a:t>Finn </a:t>
            </a:r>
            <a:r>
              <a:rPr lang="nn-NO" b="0" baseline="0" dirty="0" err="1" smtClean="0"/>
              <a:t>tjeneste</a:t>
            </a:r>
            <a:r>
              <a:rPr lang="nn-NO" baseline="0" dirty="0" smtClean="0"/>
              <a:t>’.</a:t>
            </a:r>
          </a:p>
          <a:p>
            <a:endParaRPr lang="nn-NO" baseline="0" dirty="0" smtClean="0"/>
          </a:p>
          <a:p>
            <a:r>
              <a:rPr lang="nn-NO" dirty="0" smtClean="0"/>
              <a:t>Klikk på det blå menypunktet ‘Finn </a:t>
            </a:r>
            <a:r>
              <a:rPr lang="nn-NO" dirty="0" err="1" smtClean="0"/>
              <a:t>tjeneste</a:t>
            </a:r>
            <a:r>
              <a:rPr lang="nn-NO" dirty="0" smtClean="0"/>
              <a:t>’. Du får da opp en </a:t>
            </a:r>
            <a:r>
              <a:rPr lang="nn-NO" dirty="0" err="1" smtClean="0"/>
              <a:t>nedtrekksmeny</a:t>
            </a:r>
            <a:r>
              <a:rPr lang="nn-NO" dirty="0" smtClean="0"/>
              <a:t> med tema.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2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 </a:t>
            </a:r>
          </a:p>
          <a:p>
            <a:r>
              <a:rPr lang="nn-NO" dirty="0" smtClean="0"/>
              <a:t>Når en </a:t>
            </a:r>
            <a:r>
              <a:rPr lang="nn-NO" dirty="0" err="1" smtClean="0"/>
              <a:t>klikker</a:t>
            </a:r>
            <a:r>
              <a:rPr lang="nn-NO" baseline="0" dirty="0" smtClean="0"/>
              <a:t> på menypunktet ‘Finn </a:t>
            </a:r>
            <a:r>
              <a:rPr lang="nn-NO" baseline="0" dirty="0" err="1" smtClean="0"/>
              <a:t>tjeneste</a:t>
            </a:r>
            <a:r>
              <a:rPr lang="nn-NO" baseline="0" dirty="0" smtClean="0"/>
              <a:t>’, kommer </a:t>
            </a:r>
            <a:r>
              <a:rPr lang="nn-NO" baseline="0" dirty="0" err="1" smtClean="0"/>
              <a:t>nedtrekksmenyen</a:t>
            </a:r>
            <a:r>
              <a:rPr lang="nn-NO" baseline="0" dirty="0" smtClean="0"/>
              <a:t> til syne. </a:t>
            </a:r>
            <a:r>
              <a:rPr lang="nn-NO" dirty="0" smtClean="0"/>
              <a:t>Klikk så på det temaet som </a:t>
            </a:r>
            <a:r>
              <a:rPr lang="nn-NO" dirty="0" err="1" smtClean="0"/>
              <a:t>tjenesten</a:t>
            </a:r>
            <a:r>
              <a:rPr lang="nn-NO" dirty="0" smtClean="0"/>
              <a:t> du vil</a:t>
            </a:r>
            <a:r>
              <a:rPr lang="nn-NO" baseline="0" dirty="0" smtClean="0"/>
              <a:t> finne, hører til under. I eksempelet vårt skal du flytte til ny </a:t>
            </a:r>
            <a:r>
              <a:rPr lang="nn-NO" baseline="0" dirty="0" err="1" smtClean="0"/>
              <a:t>leilighet</a:t>
            </a:r>
            <a:r>
              <a:rPr lang="nn-NO" baseline="0" dirty="0" smtClean="0"/>
              <a:t> og du skal derfor melde flytting.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 </a:t>
            </a:r>
          </a:p>
          <a:p>
            <a:r>
              <a:rPr lang="nn-NO" dirty="0" smtClean="0"/>
              <a:t>Når du har klikket på ‘</a:t>
            </a:r>
            <a:r>
              <a:rPr lang="nn-NO" dirty="0" err="1" smtClean="0"/>
              <a:t>Bolig</a:t>
            </a:r>
            <a:r>
              <a:rPr lang="nn-NO" dirty="0" smtClean="0"/>
              <a:t> og </a:t>
            </a:r>
            <a:r>
              <a:rPr lang="nn-NO" dirty="0" err="1" smtClean="0"/>
              <a:t>eiendom</a:t>
            </a:r>
            <a:r>
              <a:rPr lang="nn-NO" dirty="0" smtClean="0"/>
              <a:t>’, får du opp en ny </a:t>
            </a:r>
            <a:r>
              <a:rPr lang="nn-NO" dirty="0" err="1" smtClean="0"/>
              <a:t>nedtrekksmeny</a:t>
            </a:r>
            <a:r>
              <a:rPr lang="nn-NO" dirty="0" smtClean="0"/>
              <a:t>. Du skal finne skjema for melding om flytting og </a:t>
            </a:r>
            <a:r>
              <a:rPr lang="nn-NO" dirty="0" err="1" smtClean="0"/>
              <a:t>klikker</a:t>
            </a:r>
            <a:r>
              <a:rPr lang="nn-NO" dirty="0" smtClean="0"/>
              <a:t> derfor</a:t>
            </a:r>
            <a:r>
              <a:rPr lang="nn-NO" baseline="0" dirty="0" smtClean="0"/>
              <a:t> på ‘Flytting’.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48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Manus: </a:t>
            </a:r>
          </a:p>
          <a:p>
            <a:r>
              <a:rPr lang="nn-NO" baseline="0" dirty="0" smtClean="0"/>
              <a:t>Klikk på </a:t>
            </a:r>
            <a:r>
              <a:rPr lang="nn-NO" baseline="0" dirty="0" err="1" smtClean="0"/>
              <a:t>navnet</a:t>
            </a:r>
            <a:r>
              <a:rPr lang="nn-NO" baseline="0" dirty="0" smtClean="0"/>
              <a:t> på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, altså på </a:t>
            </a:r>
            <a:r>
              <a:rPr lang="nn-NO" baseline="0" dirty="0" err="1" smtClean="0"/>
              <a:t>linjen</a:t>
            </a:r>
            <a:r>
              <a:rPr lang="nn-NO" baseline="0" dirty="0" smtClean="0"/>
              <a:t> ‘Melde flytting </a:t>
            </a:r>
            <a:r>
              <a:rPr lang="nn-NO" baseline="0" dirty="0" err="1" smtClean="0"/>
              <a:t>innenlands</a:t>
            </a:r>
            <a:r>
              <a:rPr lang="nn-NO" baseline="0" dirty="0" smtClean="0"/>
              <a:t>’, for å komme til </a:t>
            </a:r>
            <a:r>
              <a:rPr lang="nn-NO" baseline="0" dirty="0" err="1" smtClean="0"/>
              <a:t>selve</a:t>
            </a:r>
            <a:r>
              <a:rPr lang="nn-NO" baseline="0" dirty="0" smtClean="0"/>
              <a:t>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.  </a:t>
            </a:r>
          </a:p>
          <a:p>
            <a:endParaRPr lang="nn-NO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Når du </a:t>
            </a:r>
            <a:r>
              <a:rPr lang="nn-NO" baseline="0" dirty="0" err="1" smtClean="0"/>
              <a:t>holder</a:t>
            </a:r>
            <a:r>
              <a:rPr lang="nn-NO" baseline="0" dirty="0" smtClean="0"/>
              <a:t> </a:t>
            </a:r>
            <a:r>
              <a:rPr lang="nn-NO" baseline="0" dirty="0" err="1" smtClean="0"/>
              <a:t>musepekeren</a:t>
            </a:r>
            <a:r>
              <a:rPr lang="nn-NO" baseline="0" dirty="0" smtClean="0"/>
              <a:t> over tittelen på en </a:t>
            </a:r>
            <a:r>
              <a:rPr lang="nn-NO" baseline="0" dirty="0" err="1" smtClean="0"/>
              <a:t>tjeneste</a:t>
            </a:r>
            <a:r>
              <a:rPr lang="nn-NO" baseline="0" dirty="0" smtClean="0"/>
              <a:t>, blir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 markert med en understreking. Dette viser at tittelen er en lenke. </a:t>
            </a:r>
          </a:p>
          <a:p>
            <a:endParaRPr lang="nn-NO" baseline="0" dirty="0" smtClean="0"/>
          </a:p>
          <a:p>
            <a:pPr eaLnBrk="1" hangingPunct="1"/>
            <a:r>
              <a:rPr lang="nb-NO" b="1" i="1" baseline="0" dirty="0" smtClean="0"/>
              <a:t>Bakgrunnsinformasjon til læreren:</a:t>
            </a:r>
          </a:p>
          <a:p>
            <a:pPr eaLnBrk="1" hangingPunct="1"/>
            <a:r>
              <a:rPr lang="nn-NO" baseline="0" dirty="0" smtClean="0"/>
              <a:t>Under </a:t>
            </a:r>
            <a:r>
              <a:rPr lang="nn-NO" baseline="0" dirty="0" err="1" smtClean="0"/>
              <a:t>navnet</a:t>
            </a:r>
            <a:r>
              <a:rPr lang="nn-NO" baseline="0" dirty="0" smtClean="0"/>
              <a:t> på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, står det </a:t>
            </a:r>
            <a:r>
              <a:rPr lang="nn-NO" baseline="0" dirty="0" err="1" smtClean="0"/>
              <a:t>hvilken</a:t>
            </a:r>
            <a:r>
              <a:rPr lang="nn-NO" baseline="0" dirty="0" smtClean="0"/>
              <a:t> statlig </a:t>
            </a:r>
            <a:r>
              <a:rPr lang="nn-NO" baseline="0" dirty="0" err="1" smtClean="0"/>
              <a:t>virksomhet</a:t>
            </a:r>
            <a:r>
              <a:rPr lang="nn-NO" baseline="0" dirty="0" smtClean="0"/>
              <a:t> eller kommune som er ansvarlig for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, i dette tilfelle skatteetaten. </a:t>
            </a:r>
            <a:br>
              <a:rPr lang="nn-NO" baseline="0" dirty="0" smtClean="0"/>
            </a:br>
            <a:endParaRPr lang="en-US" baseline="0" dirty="0" smtClean="0"/>
          </a:p>
          <a:p>
            <a:pPr eaLnBrk="1" hangingPunct="1"/>
            <a:r>
              <a:rPr lang="en-US" baseline="0" dirty="0" err="1" smtClean="0"/>
              <a:t>Symbolene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ligger </a:t>
            </a:r>
            <a:r>
              <a:rPr lang="en-US" baseline="0" dirty="0" err="1" smtClean="0"/>
              <a:t>helt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høyre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feltet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hvilken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Livssituasjon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tjenestene</a:t>
            </a:r>
            <a:r>
              <a:rPr lang="en-US" baseline="0" dirty="0" smtClean="0"/>
              <a:t> under. </a:t>
            </a:r>
            <a:r>
              <a:rPr lang="en-US" baseline="0" dirty="0" err="1" smtClean="0"/>
              <a:t>Dette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nærmere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omtalt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deltakarene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tjenester</a:t>
            </a:r>
            <a:r>
              <a:rPr lang="en-US" baseline="0" dirty="0" smtClean="0"/>
              <a:t> via ‘</a:t>
            </a:r>
            <a:r>
              <a:rPr lang="en-US" baseline="0" dirty="0" err="1" smtClean="0"/>
              <a:t>Livssituasjoner</a:t>
            </a:r>
            <a:r>
              <a:rPr lang="en-US" baseline="0" dirty="0" smtClean="0"/>
              <a:t>’.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970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Manus: </a:t>
            </a:r>
          </a:p>
          <a:p>
            <a:r>
              <a:rPr lang="nn-NO" dirty="0" smtClean="0"/>
              <a:t>Når du har klikket på tittelen</a:t>
            </a:r>
            <a:r>
              <a:rPr lang="nn-NO" baseline="0" dirty="0" smtClean="0"/>
              <a:t> til </a:t>
            </a:r>
            <a:r>
              <a:rPr lang="nn-NO" baseline="0" dirty="0" err="1" smtClean="0"/>
              <a:t>tjenesten</a:t>
            </a:r>
            <a:r>
              <a:rPr lang="nn-NO" baseline="0" dirty="0" smtClean="0"/>
              <a:t>, altså på </a:t>
            </a:r>
            <a:r>
              <a:rPr lang="nn-NO" baseline="0" dirty="0" err="1" smtClean="0"/>
              <a:t>lenken</a:t>
            </a:r>
            <a:r>
              <a:rPr lang="nn-NO" baseline="0" dirty="0" smtClean="0"/>
              <a:t>, kommer du til skatteetaten sin nettside.  </a:t>
            </a:r>
            <a:r>
              <a:rPr lang="nn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16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6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1793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pic>
        <p:nvPicPr>
          <p:cNvPr id="8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87350"/>
            <a:ext cx="2397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630238" indent="-180975">
              <a:buFont typeface="Arial" panose="020B0604020202020204" pitchFamily="34" charset="0"/>
              <a:buChar char="•"/>
              <a:defRPr/>
            </a:lvl2pPr>
            <a:lvl3pPr marL="989013" indent="-179388">
              <a:buFont typeface="Arial" panose="020B0604020202020204" pitchFamily="34" charset="0"/>
              <a:buChar char="•"/>
              <a:defRPr/>
            </a:lvl3pPr>
            <a:lvl4pPr marL="1349375" indent="-180975">
              <a:buFont typeface="Arial" panose="020B0604020202020204" pitchFamily="34" charset="0"/>
              <a:buChar char="•"/>
              <a:defRPr/>
            </a:lvl4pPr>
            <a:lvl5pPr marL="1708150" indent="-1793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0725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8366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714875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80239" y="2596476"/>
            <a:ext cx="4511815" cy="12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6126164"/>
            <a:ext cx="10972800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4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marL="630238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 kern="1200">
          <a:solidFill>
            <a:schemeClr val="tx1"/>
          </a:solidFill>
          <a:latin typeface="Arial"/>
          <a:ea typeface="Arial" pitchFamily="37" charset="0"/>
          <a:cs typeface="Arial"/>
        </a:defRPr>
      </a:lvl2pPr>
      <a:lvl3pPr marL="989013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kern="1200">
          <a:solidFill>
            <a:schemeClr val="tx1"/>
          </a:solidFill>
          <a:latin typeface="Arial"/>
          <a:ea typeface="Arial" pitchFamily="37" charset="0"/>
          <a:cs typeface="Arial"/>
        </a:defRPr>
      </a:lvl3pPr>
      <a:lvl4pPr marL="13493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kern="1200">
          <a:solidFill>
            <a:schemeClr val="tx1"/>
          </a:solidFill>
          <a:latin typeface="Arial"/>
          <a:ea typeface="Arial" pitchFamily="37" charset="0"/>
          <a:cs typeface="Arial"/>
        </a:defRPr>
      </a:lvl4pPr>
      <a:lvl5pPr marL="1708150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 kern="1200">
          <a:solidFill>
            <a:schemeClr val="tx1"/>
          </a:solidFill>
          <a:latin typeface="Arial"/>
          <a:ea typeface="Arial" pitchFamily="37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 smtClean="0"/>
          </a:p>
        </p:txBody>
      </p:sp>
      <p:pic>
        <p:nvPicPr>
          <p:cNvPr id="7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13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708150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5pPr>
      <a:lvl6pPr marL="21653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6pPr>
      <a:lvl7pPr marL="26225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7pPr>
      <a:lvl8pPr marL="30797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8pPr>
      <a:lvl9pPr marL="35369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ctrTitle"/>
          </p:nvPr>
        </p:nvSpPr>
        <p:spPr>
          <a:xfrm>
            <a:off x="652420" y="3899923"/>
            <a:ext cx="10725493" cy="1470025"/>
          </a:xfrm>
        </p:spPr>
        <p:txBody>
          <a:bodyPr/>
          <a:lstStyle/>
          <a:p>
            <a:r>
              <a:rPr lang="nn-NO" dirty="0" smtClean="0">
                <a:latin typeface="Arial" charset="0"/>
                <a:cs typeface="Arial" charset="0"/>
              </a:rPr>
              <a:t>Lær å bruke Norge.no </a:t>
            </a:r>
            <a:br>
              <a:rPr lang="nn-NO" dirty="0" smtClean="0">
                <a:latin typeface="Arial" charset="0"/>
                <a:cs typeface="Arial" charset="0"/>
              </a:rPr>
            </a:br>
            <a:r>
              <a:rPr lang="nn-NO" sz="4000" dirty="0" smtClean="0">
                <a:latin typeface="Arial" charset="0"/>
                <a:cs typeface="Arial" charset="0"/>
              </a:rPr>
              <a:t>– </a:t>
            </a:r>
            <a:r>
              <a:rPr lang="nn-NO" sz="4000" dirty="0" err="1" smtClean="0">
                <a:latin typeface="Arial" charset="0"/>
                <a:cs typeface="Arial" charset="0"/>
              </a:rPr>
              <a:t>veiviseren</a:t>
            </a:r>
            <a:r>
              <a:rPr lang="nn-NO" sz="4000" dirty="0" smtClean="0">
                <a:latin typeface="Arial" charset="0"/>
                <a:cs typeface="Arial" charset="0"/>
              </a:rPr>
              <a:t> til offentlige </a:t>
            </a:r>
            <a:r>
              <a:rPr lang="nn-NO" sz="4000" dirty="0" err="1" smtClean="0">
                <a:latin typeface="Arial" charset="0"/>
                <a:cs typeface="Arial" charset="0"/>
              </a:rPr>
              <a:t>tjenester</a:t>
            </a:r>
            <a:r>
              <a:rPr lang="nn-NO" sz="4000" dirty="0" smtClean="0">
                <a:latin typeface="Arial" charset="0"/>
                <a:cs typeface="Arial" charset="0"/>
              </a:rPr>
              <a:t> på nett</a:t>
            </a:r>
            <a:endParaRPr lang="nn-NO" sz="4000" b="1" dirty="0">
              <a:latin typeface="Arial" charset="0"/>
              <a:cs typeface="Arial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162426" y="5905500"/>
            <a:ext cx="192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5" name="Bildeforklaring formet som en ellipse 4"/>
          <p:cNvSpPr/>
          <p:nvPr/>
        </p:nvSpPr>
        <p:spPr>
          <a:xfrm>
            <a:off x="7699077" y="1750579"/>
            <a:ext cx="2240570" cy="2034540"/>
          </a:xfrm>
          <a:prstGeom prst="wedgeEllipseCallout">
            <a:avLst>
              <a:gd name="adj1" fmla="val -48535"/>
              <a:gd name="adj2" fmla="val 5487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Logg inn via ID-porten 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7638"/>
            <a:ext cx="4352354" cy="4926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Bildeforklaring formet som en ellipse 3"/>
          <p:cNvSpPr/>
          <p:nvPr/>
        </p:nvSpPr>
        <p:spPr>
          <a:xfrm>
            <a:off x="868017" y="2338376"/>
            <a:ext cx="3439886" cy="3085234"/>
          </a:xfrm>
          <a:prstGeom prst="wedgeEllipseCallout">
            <a:avLst>
              <a:gd name="adj1" fmla="val 85002"/>
              <a:gd name="adj2" fmla="val 240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err="1" smtClean="0">
                <a:solidFill>
                  <a:schemeClr val="tx1"/>
                </a:solidFill>
              </a:rPr>
              <a:t>Velg</a:t>
            </a:r>
            <a:r>
              <a:rPr lang="nn-NO" sz="2400" dirty="0" smtClean="0">
                <a:solidFill>
                  <a:schemeClr val="tx1"/>
                </a:solidFill>
              </a:rPr>
              <a:t> </a:t>
            </a:r>
            <a:r>
              <a:rPr lang="nn-NO" sz="2400" dirty="0">
                <a:solidFill>
                  <a:schemeClr val="tx1"/>
                </a:solidFill>
              </a:rPr>
              <a:t>den elektronisk ID-en du </a:t>
            </a:r>
            <a:r>
              <a:rPr lang="nn-NO" sz="2400" dirty="0" smtClean="0">
                <a:solidFill>
                  <a:schemeClr val="tx1"/>
                </a:solidFill>
              </a:rPr>
              <a:t>vil bruke, </a:t>
            </a:r>
          </a:p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og følg </a:t>
            </a:r>
            <a:r>
              <a:rPr lang="nn-NO" sz="2400" dirty="0" err="1" smtClean="0">
                <a:solidFill>
                  <a:schemeClr val="tx1"/>
                </a:solidFill>
              </a:rPr>
              <a:t>veiledningen</a:t>
            </a:r>
            <a:endParaRPr lang="nn-NO" sz="2400" dirty="0" smtClean="0">
              <a:solidFill>
                <a:schemeClr val="tx1"/>
              </a:solidFill>
            </a:endParaRPr>
          </a:p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 du får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Finn </a:t>
            </a:r>
            <a:r>
              <a:rPr lang="nn-NO" dirty="0" err="1" smtClean="0">
                <a:solidFill>
                  <a:schemeClr val="accent1"/>
                </a:solidFill>
              </a:rPr>
              <a:t>tjeneste</a:t>
            </a:r>
            <a:r>
              <a:rPr lang="nn-NO" dirty="0" smtClean="0">
                <a:solidFill>
                  <a:schemeClr val="accent1"/>
                </a:solidFill>
              </a:rPr>
              <a:t> via «Søk»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4758047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dirty="0" smtClean="0"/>
              <a:t>Skriv inn søkeordet i søkefeltet.</a:t>
            </a:r>
          </a:p>
          <a:p>
            <a:pPr marL="514350" indent="-514350">
              <a:buFont typeface="+mj-lt"/>
              <a:buAutoNum type="arabicPeriod"/>
            </a:pPr>
            <a:endParaRPr lang="nn-NO" dirty="0"/>
          </a:p>
          <a:p>
            <a:pPr marL="514350" indent="-514350">
              <a:buFont typeface="+mj-lt"/>
              <a:buAutoNum type="arabicPeriod"/>
            </a:pPr>
            <a:r>
              <a:rPr lang="nn-NO" dirty="0" smtClean="0"/>
              <a:t>Klikk deretter på «SØK».</a:t>
            </a:r>
            <a:br>
              <a:rPr lang="nn-NO" dirty="0" smtClean="0"/>
            </a:br>
            <a:endParaRPr lang="nn-NO" dirty="0" smtClean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447" y="1415953"/>
            <a:ext cx="4441484" cy="5198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7051611" y="1799910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12" name="Ellipse 11"/>
          <p:cNvSpPr/>
          <p:nvPr/>
        </p:nvSpPr>
        <p:spPr>
          <a:xfrm>
            <a:off x="9417123" y="1799910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2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508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6645" y="274638"/>
            <a:ext cx="11814464" cy="1143000"/>
          </a:xfrm>
        </p:spPr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S</a:t>
            </a:r>
            <a:r>
              <a:rPr lang="nn-NO" dirty="0" smtClean="0">
                <a:solidFill>
                  <a:schemeClr val="accent1"/>
                </a:solidFill>
              </a:rPr>
              <a:t>økeordet «alderspensjon» gir dette resultatet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609600" y="2014949"/>
            <a:ext cx="2703616" cy="2545176"/>
          </a:xfrm>
          <a:prstGeom prst="wedgeEllipseCallout">
            <a:avLst>
              <a:gd name="adj1" fmla="val 54954"/>
              <a:gd name="adj2" fmla="val 1930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</a:rPr>
              <a:t>Klikk på den </a:t>
            </a:r>
            <a:r>
              <a:rPr lang="nn-NO" sz="2400" dirty="0" err="1" smtClean="0">
                <a:solidFill>
                  <a:schemeClr val="tx1"/>
                </a:solidFill>
              </a:rPr>
              <a:t>tjenesten</a:t>
            </a:r>
            <a:r>
              <a:rPr lang="nn-NO" sz="2400" dirty="0" smtClean="0">
                <a:solidFill>
                  <a:schemeClr val="tx1"/>
                </a:solidFill>
              </a:rPr>
              <a:t> </a:t>
            </a:r>
            <a:r>
              <a:rPr lang="nn-NO" sz="2400" dirty="0">
                <a:solidFill>
                  <a:schemeClr val="tx1"/>
                </a:solidFill>
              </a:rPr>
              <a:t>du </a:t>
            </a:r>
            <a:r>
              <a:rPr lang="nn-NO" sz="2400" dirty="0" smtClean="0">
                <a:solidFill>
                  <a:schemeClr val="tx1"/>
                </a:solidFill>
              </a:rPr>
              <a:t>ønsker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24" y="1434822"/>
            <a:ext cx="6229788" cy="4821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6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Feil søkeord – prøv på nytt!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596" y="1417638"/>
            <a:ext cx="7861024" cy="5077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609600" y="1968028"/>
            <a:ext cx="2752725" cy="2627721"/>
          </a:xfrm>
          <a:prstGeom prst="wedgeEllipseCallout">
            <a:avLst>
              <a:gd name="adj1" fmla="val 80484"/>
              <a:gd name="adj2" fmla="val -27642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</a:rPr>
              <a:t>Sjekk stavemåten eller prøv </a:t>
            </a:r>
            <a:r>
              <a:rPr lang="nn-NO" sz="2400" dirty="0" smtClean="0">
                <a:solidFill>
                  <a:schemeClr val="tx1"/>
                </a:solidFill>
              </a:rPr>
              <a:t>et </a:t>
            </a:r>
            <a:r>
              <a:rPr lang="nn-NO" sz="2400" dirty="0">
                <a:solidFill>
                  <a:schemeClr val="tx1"/>
                </a:solidFill>
              </a:rPr>
              <a:t>nytt ord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Finn </a:t>
            </a:r>
            <a:r>
              <a:rPr lang="nn-NO" dirty="0" err="1" smtClean="0">
                <a:solidFill>
                  <a:schemeClr val="accent1"/>
                </a:solidFill>
              </a:rPr>
              <a:t>tjeneste</a:t>
            </a:r>
            <a:r>
              <a:rPr lang="nn-NO" dirty="0" smtClean="0">
                <a:solidFill>
                  <a:schemeClr val="accent1"/>
                </a:solidFill>
              </a:rPr>
              <a:t> </a:t>
            </a:r>
            <a:r>
              <a:rPr lang="nn-NO" dirty="0">
                <a:solidFill>
                  <a:schemeClr val="accent1"/>
                </a:solidFill>
              </a:rPr>
              <a:t>via </a:t>
            </a:r>
            <a:r>
              <a:rPr lang="nn-NO" dirty="0" smtClean="0">
                <a:solidFill>
                  <a:schemeClr val="accent1"/>
                </a:solidFill>
              </a:rPr>
              <a:t>«</a:t>
            </a:r>
            <a:r>
              <a:rPr lang="nn-NO" dirty="0" err="1" smtClean="0">
                <a:solidFill>
                  <a:schemeClr val="accent1"/>
                </a:solidFill>
              </a:rPr>
              <a:t>Livssituasjoner</a:t>
            </a:r>
            <a:r>
              <a:rPr lang="nn-NO" dirty="0" smtClean="0">
                <a:solidFill>
                  <a:schemeClr val="accent1"/>
                </a:solidFill>
              </a:rPr>
              <a:t>»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0" y="1600201"/>
            <a:ext cx="479367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dirty="0"/>
              <a:t>Klikk </a:t>
            </a:r>
            <a:r>
              <a:rPr lang="nn-NO" dirty="0" smtClean="0"/>
              <a:t>enten </a:t>
            </a:r>
            <a:r>
              <a:rPr lang="nn-NO" dirty="0"/>
              <a:t>på «</a:t>
            </a:r>
            <a:r>
              <a:rPr lang="nn-NO" dirty="0" err="1" smtClean="0"/>
              <a:t>Livssituasjoner</a:t>
            </a:r>
            <a:r>
              <a:rPr lang="nn-NO" dirty="0"/>
              <a:t>» </a:t>
            </a:r>
            <a:r>
              <a:rPr lang="nn-NO" dirty="0" smtClean="0"/>
              <a:t>i menyen 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 smtClean="0"/>
              <a:t>eller på et av </a:t>
            </a:r>
            <a:r>
              <a:rPr lang="nn-NO" dirty="0" err="1" smtClean="0"/>
              <a:t>ikonene</a:t>
            </a:r>
            <a:r>
              <a:rPr lang="nn-NO" dirty="0" smtClean="0"/>
              <a:t> 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297" y="1363004"/>
            <a:ext cx="4441484" cy="5198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7066706" y="2135515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9" name="Ellipse 8"/>
          <p:cNvSpPr/>
          <p:nvPr/>
        </p:nvSpPr>
        <p:spPr>
          <a:xfrm>
            <a:off x="8863874" y="5940919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2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244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>
                <a:solidFill>
                  <a:schemeClr val="accent1"/>
                </a:solidFill>
              </a:rPr>
              <a:t>Nedtrekksmenyen</a:t>
            </a:r>
            <a:r>
              <a:rPr lang="nn-NO" dirty="0">
                <a:solidFill>
                  <a:schemeClr val="accent1"/>
                </a:solidFill>
              </a:rPr>
              <a:t> under </a:t>
            </a:r>
            <a:r>
              <a:rPr lang="nn-NO" dirty="0" smtClean="0">
                <a:solidFill>
                  <a:schemeClr val="accent1"/>
                </a:solidFill>
              </a:rPr>
              <a:t>«</a:t>
            </a:r>
            <a:r>
              <a:rPr lang="nn-NO" dirty="0" err="1" smtClean="0">
                <a:solidFill>
                  <a:schemeClr val="accent1"/>
                </a:solidFill>
              </a:rPr>
              <a:t>Livssituasjoner</a:t>
            </a:r>
            <a:r>
              <a:rPr lang="nn-NO" dirty="0" smtClean="0">
                <a:solidFill>
                  <a:schemeClr val="accent1"/>
                </a:solidFill>
              </a:rPr>
              <a:t>»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76" y="1417638"/>
            <a:ext cx="4328587" cy="4888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2608118" y="2244437"/>
            <a:ext cx="2689319" cy="2327564"/>
          </a:xfrm>
          <a:prstGeom prst="wedgeEllipseCallout">
            <a:avLst>
              <a:gd name="adj1" fmla="val 139504"/>
              <a:gd name="adj2" fmla="val -13717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Klikk på</a:t>
            </a:r>
            <a:br>
              <a:rPr lang="nn-NO" sz="2400" dirty="0" smtClean="0">
                <a:solidFill>
                  <a:schemeClr val="tx1"/>
                </a:solidFill>
              </a:rPr>
            </a:br>
            <a:r>
              <a:rPr lang="nn-NO" sz="2400" dirty="0" smtClean="0">
                <a:solidFill>
                  <a:schemeClr val="tx1"/>
                </a:solidFill>
              </a:rPr>
              <a:t>en </a:t>
            </a:r>
            <a:r>
              <a:rPr lang="nn-NO" sz="2400" dirty="0">
                <a:solidFill>
                  <a:schemeClr val="tx1"/>
                </a:solidFill>
              </a:rPr>
              <a:t>av </a:t>
            </a:r>
            <a:r>
              <a:rPr lang="nn-NO" sz="2400" dirty="0" smtClean="0">
                <a:solidFill>
                  <a:schemeClr val="tx1"/>
                </a:solidFill>
              </a:rPr>
              <a:t>livs-</a:t>
            </a:r>
            <a:r>
              <a:rPr lang="nn-NO" sz="2400" dirty="0" err="1" smtClean="0">
                <a:solidFill>
                  <a:schemeClr val="tx1"/>
                </a:solidFill>
              </a:rPr>
              <a:t>situasjonene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87137" y="95528"/>
            <a:ext cx="10604690" cy="564348"/>
          </a:xfrm>
        </p:spPr>
        <p:txBody>
          <a:bodyPr/>
          <a:lstStyle/>
          <a:p>
            <a:r>
              <a:rPr lang="nn-NO" dirty="0" err="1" smtClean="0">
                <a:solidFill>
                  <a:schemeClr val="accent1"/>
                </a:solidFill>
              </a:rPr>
              <a:t>Innhold</a:t>
            </a:r>
            <a:r>
              <a:rPr lang="nn-NO" dirty="0" smtClean="0">
                <a:solidFill>
                  <a:schemeClr val="accent1"/>
                </a:solidFill>
              </a:rPr>
              <a:t> på en livssituasjons-side 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371" y="975257"/>
            <a:ext cx="5411221" cy="5697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ildeforklaring formet som en ellipse 6"/>
          <p:cNvSpPr/>
          <p:nvPr/>
        </p:nvSpPr>
        <p:spPr>
          <a:xfrm>
            <a:off x="319283" y="4620638"/>
            <a:ext cx="2521634" cy="1702341"/>
          </a:xfrm>
          <a:prstGeom prst="wedgeEllipseCallout">
            <a:avLst>
              <a:gd name="adj1" fmla="val 61992"/>
              <a:gd name="adj2" fmla="val 205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Aktuelle </a:t>
            </a:r>
            <a:r>
              <a:rPr lang="nn-NO" sz="2400" dirty="0" err="1" smtClean="0">
                <a:solidFill>
                  <a:schemeClr val="tx1"/>
                </a:solidFill>
              </a:rPr>
              <a:t>tjenester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8" name="Bildeforklaring formet som en ellipse 7"/>
          <p:cNvSpPr/>
          <p:nvPr/>
        </p:nvSpPr>
        <p:spPr>
          <a:xfrm>
            <a:off x="8757500" y="2237362"/>
            <a:ext cx="2575223" cy="1809344"/>
          </a:xfrm>
          <a:prstGeom prst="wedgeEllipseCallout">
            <a:avLst>
              <a:gd name="adj1" fmla="val -63991"/>
              <a:gd name="adj2" fmla="val 423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Andre </a:t>
            </a:r>
          </a:p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livs-</a:t>
            </a:r>
            <a:r>
              <a:rPr lang="nn-NO" sz="2400" dirty="0" err="1" smtClean="0">
                <a:solidFill>
                  <a:schemeClr val="tx1"/>
                </a:solidFill>
              </a:rPr>
              <a:t>situasjoner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9" name="Bildeforklaring formet som en ellipse 8"/>
          <p:cNvSpPr/>
          <p:nvPr/>
        </p:nvSpPr>
        <p:spPr>
          <a:xfrm>
            <a:off x="319283" y="1468073"/>
            <a:ext cx="2521634" cy="1673961"/>
          </a:xfrm>
          <a:prstGeom prst="wedgeEllipseCallout">
            <a:avLst>
              <a:gd name="adj1" fmla="val 61606"/>
              <a:gd name="adj2" fmla="val 5977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Informasjon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Å avgrense søket til </a:t>
            </a:r>
            <a:r>
              <a:rPr lang="nn-NO" dirty="0" err="1" smtClean="0">
                <a:solidFill>
                  <a:schemeClr val="accent1"/>
                </a:solidFill>
              </a:rPr>
              <a:t>én</a:t>
            </a:r>
            <a:r>
              <a:rPr lang="nn-NO" dirty="0" smtClean="0">
                <a:solidFill>
                  <a:schemeClr val="accent1"/>
                </a:solidFill>
              </a:rPr>
              <a:t> </a:t>
            </a:r>
            <a:r>
              <a:rPr lang="nn-NO" dirty="0">
                <a:solidFill>
                  <a:schemeClr val="accent1"/>
                </a:solidFill>
              </a:rPr>
              <a:t>kommune</a:t>
            </a:r>
            <a:r>
              <a:rPr lang="nn-NO" dirty="0" smtClean="0">
                <a:solidFill>
                  <a:schemeClr val="accent1"/>
                </a:solidFill>
              </a:rPr>
              <a:t> 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072" y="1417638"/>
            <a:ext cx="6490421" cy="4973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Bildeforklaring formet som en ellipse 7"/>
          <p:cNvSpPr/>
          <p:nvPr/>
        </p:nvSpPr>
        <p:spPr>
          <a:xfrm>
            <a:off x="436418" y="1558637"/>
            <a:ext cx="2971579" cy="2490850"/>
          </a:xfrm>
          <a:prstGeom prst="wedgeEllipseCallout">
            <a:avLst>
              <a:gd name="adj1" fmla="val 98610"/>
              <a:gd name="adj2" fmla="val -18860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Skriv «barnehage» i søkefeltet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Bruk feltet </a:t>
            </a:r>
            <a:r>
              <a:rPr lang="nn-NO" dirty="0" smtClean="0">
                <a:solidFill>
                  <a:schemeClr val="accent1"/>
                </a:solidFill>
              </a:rPr>
              <a:t>«Skriv </a:t>
            </a:r>
            <a:r>
              <a:rPr lang="nn-NO" dirty="0">
                <a:solidFill>
                  <a:schemeClr val="accent1"/>
                </a:solidFill>
              </a:rPr>
              <a:t>inn </a:t>
            </a:r>
            <a:r>
              <a:rPr lang="nn-NO" dirty="0" err="1" smtClean="0">
                <a:solidFill>
                  <a:schemeClr val="accent1"/>
                </a:solidFill>
              </a:rPr>
              <a:t>kommunenavn</a:t>
            </a:r>
            <a:r>
              <a:rPr lang="nn-NO" dirty="0" smtClean="0">
                <a:solidFill>
                  <a:schemeClr val="accent1"/>
                </a:solidFill>
              </a:rPr>
              <a:t>»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09600" y="1672937"/>
            <a:ext cx="435428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dirty="0" smtClean="0"/>
              <a:t>Skriv inn </a:t>
            </a:r>
            <a:r>
              <a:rPr lang="nn-NO" dirty="0" err="1" smtClean="0"/>
              <a:t>kommunenavnet</a:t>
            </a:r>
            <a:endParaRPr lang="nn-NO" dirty="0" smtClean="0"/>
          </a:p>
          <a:p>
            <a:pPr marL="514350" indent="-514350">
              <a:buFont typeface="+mj-lt"/>
              <a:buAutoNum type="arabicPeriod"/>
            </a:pPr>
            <a:endParaRPr lang="nn-NO" dirty="0"/>
          </a:p>
          <a:p>
            <a:pPr marL="514350" indent="-514350">
              <a:buFont typeface="+mj-lt"/>
              <a:buAutoNum type="arabicPeriod"/>
            </a:pPr>
            <a:r>
              <a:rPr lang="nn-NO" dirty="0" smtClean="0"/>
              <a:t>Klikk på </a:t>
            </a:r>
            <a:r>
              <a:rPr lang="nn-NO" dirty="0" err="1" smtClean="0"/>
              <a:t>kommunenavnet</a:t>
            </a:r>
            <a:r>
              <a:rPr lang="nn-NO" dirty="0" smtClean="0"/>
              <a:t> som kommer opp</a:t>
            </a:r>
          </a:p>
          <a:p>
            <a:endParaRPr lang="nn-NO" dirty="0"/>
          </a:p>
          <a:p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7638"/>
            <a:ext cx="4392874" cy="4887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5796760" y="2781812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7" name="Ellipse 6"/>
          <p:cNvSpPr/>
          <p:nvPr/>
        </p:nvSpPr>
        <p:spPr>
          <a:xfrm>
            <a:off x="5796760" y="3152301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2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192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Resultatet </a:t>
            </a:r>
            <a:r>
              <a:rPr lang="nn-NO" dirty="0" smtClean="0">
                <a:solidFill>
                  <a:schemeClr val="accent1"/>
                </a:solidFill>
              </a:rPr>
              <a:t>etter avgrensing av søket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5" name="Bildeforklaring formet som en ellipse 4"/>
          <p:cNvSpPr/>
          <p:nvPr/>
        </p:nvSpPr>
        <p:spPr>
          <a:xfrm>
            <a:off x="2018806" y="2361058"/>
            <a:ext cx="2633728" cy="2602827"/>
          </a:xfrm>
          <a:prstGeom prst="wedgeEllipseCallout">
            <a:avLst>
              <a:gd name="adj1" fmla="val 96089"/>
              <a:gd name="adj2" fmla="val -10815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Klikk på tittelen for å få opp </a:t>
            </a:r>
            <a:r>
              <a:rPr lang="nn-NO" sz="2400" dirty="0" err="1" smtClean="0">
                <a:solidFill>
                  <a:schemeClr val="tx1"/>
                </a:solidFill>
              </a:rPr>
              <a:t>tjenesten</a:t>
            </a:r>
            <a:endParaRPr lang="nb-NO" sz="2400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76" y="1600201"/>
            <a:ext cx="4480974" cy="4753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7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kern="1200" dirty="0" err="1">
                <a:solidFill>
                  <a:schemeClr val="accent1"/>
                </a:solidFill>
                <a:latin typeface="Arial"/>
                <a:ea typeface="Arial" pitchFamily="37" charset="0"/>
                <a:cs typeface="Arial"/>
              </a:rPr>
              <a:t>H</a:t>
            </a:r>
            <a:r>
              <a:rPr lang="nn-NO" kern="1200" dirty="0" err="1" smtClean="0">
                <a:solidFill>
                  <a:schemeClr val="accent1"/>
                </a:solidFill>
                <a:latin typeface="Arial"/>
                <a:ea typeface="Arial" pitchFamily="37" charset="0"/>
                <a:cs typeface="Arial"/>
              </a:rPr>
              <a:t>va</a:t>
            </a:r>
            <a:r>
              <a:rPr lang="nn-NO" dirty="0" smtClean="0"/>
              <a:t> </a:t>
            </a:r>
            <a:r>
              <a:rPr lang="nn-NO" kern="1200" dirty="0">
                <a:solidFill>
                  <a:schemeClr val="accent1"/>
                </a:solidFill>
                <a:latin typeface="Arial"/>
                <a:ea typeface="Arial" pitchFamily="37" charset="0"/>
                <a:cs typeface="Arial"/>
              </a:rPr>
              <a:t>er </a:t>
            </a:r>
            <a:r>
              <a:rPr lang="nn-NO" kern="1200" dirty="0" smtClean="0">
                <a:solidFill>
                  <a:schemeClr val="accent1"/>
                </a:solidFill>
                <a:latin typeface="Arial"/>
                <a:ea typeface="Arial" pitchFamily="37" charset="0"/>
                <a:cs typeface="Arial"/>
              </a:rPr>
              <a:t>Norge.no</a:t>
            </a:r>
            <a:r>
              <a:rPr lang="nn-NO" kern="1200" dirty="0">
                <a:solidFill>
                  <a:schemeClr val="accent1"/>
                </a:solidFill>
                <a:latin typeface="Arial"/>
                <a:ea typeface="Arial" pitchFamily="37" charset="0"/>
                <a:cs typeface="Arial"/>
              </a:rPr>
              <a:t>?</a:t>
            </a:r>
            <a:endParaRPr lang="nb-NO" kern="1200" dirty="0">
              <a:solidFill>
                <a:schemeClr val="accent1"/>
              </a:solidFill>
              <a:latin typeface="Arial"/>
              <a:ea typeface="Arial" pitchFamily="37" charset="0"/>
              <a:cs typeface="Arial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n-NO" dirty="0" smtClean="0"/>
          </a:p>
          <a:p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609600" y="1600201"/>
            <a:ext cx="4761053" cy="33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9375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8150" indent="-1793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5350" indent="-179388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7" charset="0"/>
              <a:buBlip>
                <a:blip r:embed="rId3"/>
              </a:buBlip>
              <a:tabLst>
                <a:tab pos="630238" algn="l"/>
              </a:tabLst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2550" indent="-179388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7" charset="0"/>
              <a:buBlip>
                <a:blip r:embed="rId3"/>
              </a:buBlip>
              <a:tabLst>
                <a:tab pos="630238" algn="l"/>
              </a:tabLst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9750" indent="-179388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7" charset="0"/>
              <a:buBlip>
                <a:blip r:embed="rId3"/>
              </a:buBlip>
              <a:tabLst>
                <a:tab pos="630238" algn="l"/>
              </a:tabLst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6950" indent="-179388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7" charset="0"/>
              <a:buBlip>
                <a:blip r:embed="rId3"/>
              </a:buBlip>
              <a:tabLst>
                <a:tab pos="630238" algn="l"/>
              </a:tabLst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n-NO" dirty="0" smtClean="0"/>
              <a:t>Veiviser til </a:t>
            </a:r>
            <a:endParaRPr lang="nn-NO" dirty="0"/>
          </a:p>
          <a:p>
            <a:pPr marL="0" indent="0">
              <a:buNone/>
            </a:pPr>
            <a:r>
              <a:rPr lang="nn-NO" dirty="0"/>
              <a:t>digitale </a:t>
            </a:r>
            <a:r>
              <a:rPr lang="nn-NO" dirty="0" err="1" smtClean="0"/>
              <a:t>tjenester</a:t>
            </a:r>
            <a:r>
              <a:rPr lang="nn-NO" dirty="0" smtClean="0"/>
              <a:t> </a:t>
            </a:r>
            <a:br>
              <a:rPr lang="nn-NO" dirty="0" smtClean="0"/>
            </a:br>
            <a:r>
              <a:rPr lang="nn-NO" dirty="0" smtClean="0"/>
              <a:t>(</a:t>
            </a:r>
            <a:r>
              <a:rPr lang="nn-NO" dirty="0" err="1" smtClean="0"/>
              <a:t>selvbetjeningsløsninger</a:t>
            </a:r>
            <a:r>
              <a:rPr lang="nn-NO" dirty="0"/>
              <a:t>)  </a:t>
            </a:r>
          </a:p>
          <a:p>
            <a:pPr marL="0" indent="0">
              <a:buNone/>
            </a:pPr>
            <a:r>
              <a:rPr lang="nn-NO" dirty="0" err="1" smtClean="0"/>
              <a:t>fra</a:t>
            </a:r>
            <a:r>
              <a:rPr lang="nn-NO" dirty="0" smtClean="0"/>
              <a:t> stat </a:t>
            </a:r>
            <a:r>
              <a:rPr lang="nn-NO" dirty="0"/>
              <a:t>og </a:t>
            </a:r>
            <a:r>
              <a:rPr lang="nn-NO" dirty="0" err="1" smtClean="0"/>
              <a:t>kommuner</a:t>
            </a:r>
            <a:endParaRPr lang="nn-NO" dirty="0"/>
          </a:p>
          <a:p>
            <a:endParaRPr lang="nb-NO" kern="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70" y="1149281"/>
            <a:ext cx="4441484" cy="5198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6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>
                <a:solidFill>
                  <a:schemeClr val="accent1"/>
                </a:solidFill>
              </a:rPr>
              <a:t>Oppgave</a:t>
            </a:r>
            <a:r>
              <a:rPr lang="nn-NO" dirty="0" smtClean="0">
                <a:solidFill>
                  <a:schemeClr val="accent1"/>
                </a:solidFill>
              </a:rPr>
              <a:t> 1. </a:t>
            </a:r>
            <a:r>
              <a:rPr lang="nn-NO" dirty="0">
                <a:solidFill>
                  <a:schemeClr val="accent1"/>
                </a:solidFill>
              </a:rPr>
              <a:t>B</a:t>
            </a:r>
            <a:r>
              <a:rPr lang="nn-NO" dirty="0" smtClean="0">
                <a:solidFill>
                  <a:schemeClr val="accent1"/>
                </a:solidFill>
              </a:rPr>
              <a:t>ruk menyen «Finn </a:t>
            </a:r>
            <a:r>
              <a:rPr lang="nn-NO" dirty="0" err="1" smtClean="0">
                <a:solidFill>
                  <a:schemeClr val="accent1"/>
                </a:solidFill>
              </a:rPr>
              <a:t>tjeneste</a:t>
            </a:r>
            <a:r>
              <a:rPr lang="nn-NO" dirty="0" smtClean="0">
                <a:solidFill>
                  <a:schemeClr val="accent1"/>
                </a:solidFill>
              </a:rPr>
              <a:t>» 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3058391" cy="4525963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Du skal kjøpe bruktbil og ønsker å finne ut om det er </a:t>
            </a:r>
            <a:r>
              <a:rPr lang="nn-NO" dirty="0" err="1" smtClean="0"/>
              <a:t>heftelse</a:t>
            </a:r>
            <a:r>
              <a:rPr lang="nn-NO" dirty="0" smtClean="0"/>
              <a:t> på kjøretøyet. 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Bruk menyen </a:t>
            </a:r>
            <a:r>
              <a:rPr lang="nn-NO" dirty="0" smtClean="0"/>
              <a:t>«Finn </a:t>
            </a:r>
            <a:r>
              <a:rPr lang="nn-NO" dirty="0" err="1" smtClean="0"/>
              <a:t>tjeneste</a:t>
            </a:r>
            <a:r>
              <a:rPr lang="nn-NO" dirty="0" smtClean="0"/>
              <a:t>».</a:t>
            </a: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10" y="1600201"/>
            <a:ext cx="6430018" cy="4941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1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>
                <a:solidFill>
                  <a:schemeClr val="accent1"/>
                </a:solidFill>
              </a:rPr>
              <a:t>Oppgave</a:t>
            </a:r>
            <a:r>
              <a:rPr lang="nn-NO" dirty="0" smtClean="0">
                <a:solidFill>
                  <a:schemeClr val="accent1"/>
                </a:solidFill>
              </a:rPr>
              <a:t> 2. </a:t>
            </a:r>
            <a:r>
              <a:rPr lang="nn-NO" dirty="0">
                <a:solidFill>
                  <a:schemeClr val="accent1"/>
                </a:solidFill>
              </a:rPr>
              <a:t>Finn </a:t>
            </a:r>
            <a:r>
              <a:rPr lang="nn-NO" dirty="0" err="1" smtClean="0">
                <a:solidFill>
                  <a:schemeClr val="accent1"/>
                </a:solidFill>
              </a:rPr>
              <a:t>tjeneste</a:t>
            </a:r>
            <a:r>
              <a:rPr lang="nn-NO" dirty="0" smtClean="0">
                <a:solidFill>
                  <a:schemeClr val="accent1"/>
                </a:solidFill>
              </a:rPr>
              <a:t> via «SØK» 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4520540" cy="4525963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Du skal ut på en reise og trenger Europeisk </a:t>
            </a:r>
            <a:r>
              <a:rPr lang="nn-NO" dirty="0" err="1" smtClean="0"/>
              <a:t>helsetrygdkort</a:t>
            </a:r>
            <a:r>
              <a:rPr lang="nn-NO" dirty="0" smtClean="0"/>
              <a:t>.</a:t>
            </a:r>
          </a:p>
          <a:p>
            <a:endParaRPr lang="nn-NO" dirty="0"/>
          </a:p>
          <a:p>
            <a:pPr marL="0" indent="0">
              <a:buNone/>
            </a:pPr>
            <a:r>
              <a:rPr lang="nn-NO" dirty="0" smtClean="0"/>
              <a:t>Bruk søkefeltet på Norge.no til å bestille et slikt kort.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31" y="1417638"/>
            <a:ext cx="4441484" cy="5198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" y="274638"/>
            <a:ext cx="12032673" cy="1143000"/>
          </a:xfrm>
        </p:spPr>
        <p:txBody>
          <a:bodyPr/>
          <a:lstStyle/>
          <a:p>
            <a:r>
              <a:rPr lang="nn-NO" sz="4000" dirty="0" smtClean="0">
                <a:solidFill>
                  <a:schemeClr val="accent1"/>
                </a:solidFill>
              </a:rPr>
              <a:t>    </a:t>
            </a:r>
            <a:r>
              <a:rPr lang="nn-NO" sz="4000" dirty="0" err="1" smtClean="0">
                <a:solidFill>
                  <a:schemeClr val="accent1"/>
                </a:solidFill>
              </a:rPr>
              <a:t>Oppgave</a:t>
            </a:r>
            <a:r>
              <a:rPr lang="nn-NO" sz="4000" dirty="0" smtClean="0">
                <a:solidFill>
                  <a:schemeClr val="accent1"/>
                </a:solidFill>
              </a:rPr>
              <a:t> 3. Finn </a:t>
            </a:r>
            <a:r>
              <a:rPr lang="nn-NO" sz="4000" dirty="0" err="1" smtClean="0">
                <a:solidFill>
                  <a:schemeClr val="accent1"/>
                </a:solidFill>
              </a:rPr>
              <a:t>tjeneste</a:t>
            </a:r>
            <a:r>
              <a:rPr lang="nn-NO" sz="4000" dirty="0" smtClean="0">
                <a:solidFill>
                  <a:schemeClr val="accent1"/>
                </a:solidFill>
              </a:rPr>
              <a:t> via  «</a:t>
            </a:r>
            <a:r>
              <a:rPr lang="nn-NO" sz="4000" dirty="0" err="1" smtClean="0">
                <a:solidFill>
                  <a:schemeClr val="accent1"/>
                </a:solidFill>
              </a:rPr>
              <a:t>Livssituasjoner</a:t>
            </a:r>
            <a:r>
              <a:rPr lang="nn-NO" sz="4000" dirty="0" smtClean="0">
                <a:solidFill>
                  <a:schemeClr val="accent1"/>
                </a:solidFill>
              </a:rPr>
              <a:t>»</a:t>
            </a:r>
            <a:endParaRPr lang="nb-NO" sz="4000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4734296" cy="4525963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Du venter barn og ønsker å finne ut </a:t>
            </a:r>
            <a:r>
              <a:rPr lang="nn-NO" dirty="0" err="1" smtClean="0"/>
              <a:t>hvor</a:t>
            </a:r>
            <a:r>
              <a:rPr lang="nn-NO" dirty="0" smtClean="0"/>
              <a:t> mye du får i </a:t>
            </a:r>
            <a:r>
              <a:rPr lang="nn-NO" dirty="0" err="1" smtClean="0"/>
              <a:t>foreldrepenger</a:t>
            </a:r>
            <a:r>
              <a:rPr lang="nn-NO" dirty="0" smtClean="0"/>
              <a:t>.</a:t>
            </a:r>
          </a:p>
          <a:p>
            <a:endParaRPr lang="nn-NO" dirty="0"/>
          </a:p>
          <a:p>
            <a:pPr marL="0" indent="0">
              <a:buNone/>
            </a:pPr>
            <a:r>
              <a:rPr lang="nn-NO" dirty="0" smtClean="0"/>
              <a:t>Bruk «</a:t>
            </a:r>
            <a:r>
              <a:rPr lang="nn-NO" dirty="0" err="1" smtClean="0"/>
              <a:t>Livssituasjoner</a:t>
            </a:r>
            <a:r>
              <a:rPr lang="nn-NO" dirty="0" smtClean="0"/>
              <a:t>» til å finne denne </a:t>
            </a:r>
            <a:r>
              <a:rPr lang="nn-NO" smtClean="0"/>
              <a:t>tjenesten.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409" y="1597619"/>
            <a:ext cx="4156410" cy="486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0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Eksempel på digitale </a:t>
            </a:r>
            <a:r>
              <a:rPr lang="nn-NO" dirty="0" err="1" smtClean="0">
                <a:solidFill>
                  <a:schemeClr val="accent1"/>
                </a:solidFill>
              </a:rPr>
              <a:t>tjenester</a:t>
            </a:r>
            <a:r>
              <a:rPr lang="nn-NO" dirty="0" smtClean="0">
                <a:solidFill>
                  <a:schemeClr val="accent1"/>
                </a:solidFill>
              </a:rPr>
              <a:t> på Norge.no 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2336" y="1770929"/>
            <a:ext cx="6040582" cy="4432446"/>
          </a:xfrm>
        </p:spPr>
        <p:txBody>
          <a:bodyPr/>
          <a:lstStyle/>
          <a:p>
            <a:pPr marL="0" indent="0">
              <a:buNone/>
            </a:pPr>
            <a:endParaRPr lang="nn-NO" dirty="0" smtClean="0"/>
          </a:p>
          <a:p>
            <a:r>
              <a:rPr lang="nn-NO" dirty="0" smtClean="0"/>
              <a:t>Meld flytting</a:t>
            </a:r>
          </a:p>
          <a:p>
            <a:r>
              <a:rPr lang="nn-NO" dirty="0" smtClean="0"/>
              <a:t>Din pensjon – oversikt over din egen pensjon</a:t>
            </a:r>
          </a:p>
          <a:p>
            <a:r>
              <a:rPr lang="nn-NO" dirty="0" smtClean="0"/>
              <a:t>Bestill </a:t>
            </a:r>
            <a:r>
              <a:rPr lang="nn-NO" dirty="0" err="1" smtClean="0"/>
              <a:t>helsetrygdkort</a:t>
            </a:r>
            <a:endParaRPr lang="nn-NO" dirty="0" smtClean="0"/>
          </a:p>
          <a:p>
            <a:r>
              <a:rPr lang="nn-NO" dirty="0" smtClean="0"/>
              <a:t>Søk om </a:t>
            </a:r>
            <a:r>
              <a:rPr lang="nn-NO" dirty="0" err="1" smtClean="0"/>
              <a:t>bostøtte</a:t>
            </a:r>
            <a:endParaRPr lang="nn-NO" dirty="0" smtClean="0"/>
          </a:p>
          <a:p>
            <a:r>
              <a:rPr lang="nn-NO" dirty="0" smtClean="0"/>
              <a:t>Finn informasjon om </a:t>
            </a:r>
            <a:r>
              <a:rPr lang="nn-NO" dirty="0" err="1" smtClean="0"/>
              <a:t>eiendommer</a:t>
            </a:r>
            <a:r>
              <a:rPr lang="nn-NO" dirty="0" smtClean="0"/>
              <a:t> på digitale kart</a:t>
            </a:r>
          </a:p>
          <a:p>
            <a:endParaRPr lang="nb-NO" dirty="0"/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6409081" y="1504977"/>
            <a:ext cx="4428000" cy="4428000"/>
          </a:xfrm>
          <a:prstGeom prst="wedgeEllipseCallout">
            <a:avLst>
              <a:gd name="adj1" fmla="val -67951"/>
              <a:gd name="adj2" fmla="val 14473"/>
            </a:avLst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Tre </a:t>
            </a:r>
            <a:r>
              <a:rPr lang="nn-NO" dirty="0" err="1" smtClean="0">
                <a:solidFill>
                  <a:schemeClr val="accent1"/>
                </a:solidFill>
              </a:rPr>
              <a:t>måter</a:t>
            </a:r>
            <a:r>
              <a:rPr lang="nn-NO" dirty="0" smtClean="0">
                <a:solidFill>
                  <a:schemeClr val="accent1"/>
                </a:solidFill>
              </a:rPr>
              <a:t> </a:t>
            </a:r>
            <a:r>
              <a:rPr lang="nn-NO" dirty="0">
                <a:solidFill>
                  <a:schemeClr val="accent1"/>
                </a:solidFill>
              </a:rPr>
              <a:t>å finne </a:t>
            </a:r>
            <a:r>
              <a:rPr lang="nn-NO" dirty="0" err="1" smtClean="0">
                <a:solidFill>
                  <a:schemeClr val="accent1"/>
                </a:solidFill>
              </a:rPr>
              <a:t>tjenester</a:t>
            </a:r>
            <a:r>
              <a:rPr lang="nn-NO" dirty="0" smtClean="0">
                <a:solidFill>
                  <a:schemeClr val="accent1"/>
                </a:solidFill>
              </a:rPr>
              <a:t> </a:t>
            </a:r>
            <a:r>
              <a:rPr lang="nn-NO" dirty="0">
                <a:solidFill>
                  <a:schemeClr val="accent1"/>
                </a:solidFill>
              </a:rPr>
              <a:t>på </a:t>
            </a:r>
            <a:r>
              <a:rPr lang="nn-NO" dirty="0" smtClean="0">
                <a:solidFill>
                  <a:schemeClr val="accent1"/>
                </a:solidFill>
              </a:rPr>
              <a:t>Norge.no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42514" y="1810099"/>
            <a:ext cx="4544091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dirty="0" smtClean="0"/>
              <a:t>Finn </a:t>
            </a:r>
            <a:r>
              <a:rPr lang="nn-NO" dirty="0" err="1" smtClean="0"/>
              <a:t>tjeneste</a:t>
            </a:r>
            <a:endParaRPr lang="nn-NO" dirty="0" smtClean="0"/>
          </a:p>
          <a:p>
            <a:pPr marL="514350" indent="-514350">
              <a:buFont typeface="+mj-lt"/>
              <a:buAutoNum type="arabicPeriod"/>
            </a:pPr>
            <a:endParaRPr lang="nn-NO" dirty="0"/>
          </a:p>
          <a:p>
            <a:pPr marL="514350" indent="-514350">
              <a:buFont typeface="+mj-lt"/>
              <a:buAutoNum type="arabicPeriod"/>
            </a:pPr>
            <a:r>
              <a:rPr lang="nn-NO" dirty="0" smtClean="0"/>
              <a:t>Søk</a:t>
            </a:r>
          </a:p>
          <a:p>
            <a:pPr marL="514350" indent="-514350">
              <a:buFont typeface="+mj-lt"/>
              <a:buAutoNum type="arabicPeriod"/>
            </a:pPr>
            <a:endParaRPr lang="nn-NO" dirty="0"/>
          </a:p>
          <a:p>
            <a:pPr marL="514350" indent="-514350">
              <a:buFont typeface="+mj-lt"/>
              <a:buAutoNum type="arabicPeriod"/>
            </a:pPr>
            <a:r>
              <a:rPr lang="nn-NO" dirty="0" err="1" smtClean="0"/>
              <a:t>Livssituasjoner</a:t>
            </a: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00" y="1339794"/>
            <a:ext cx="4441484" cy="5198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5910755" y="2112305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1</a:t>
            </a:r>
            <a:endParaRPr lang="nn-NO" dirty="0"/>
          </a:p>
        </p:txBody>
      </p:sp>
      <p:sp>
        <p:nvSpPr>
          <p:cNvPr id="14" name="Ellipse 13"/>
          <p:cNvSpPr/>
          <p:nvPr/>
        </p:nvSpPr>
        <p:spPr>
          <a:xfrm>
            <a:off x="5540265" y="1733054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2</a:t>
            </a:r>
            <a:endParaRPr lang="nn-NO" dirty="0"/>
          </a:p>
        </p:txBody>
      </p:sp>
      <p:sp>
        <p:nvSpPr>
          <p:cNvPr id="15" name="Ellipse 14"/>
          <p:cNvSpPr/>
          <p:nvPr/>
        </p:nvSpPr>
        <p:spPr>
          <a:xfrm>
            <a:off x="7350079" y="2112305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3</a:t>
            </a:r>
            <a:endParaRPr lang="nn-NO" dirty="0"/>
          </a:p>
        </p:txBody>
      </p:sp>
      <p:sp>
        <p:nvSpPr>
          <p:cNvPr id="16" name="Ellipse 15"/>
          <p:cNvSpPr/>
          <p:nvPr/>
        </p:nvSpPr>
        <p:spPr>
          <a:xfrm>
            <a:off x="4989250" y="5881416"/>
            <a:ext cx="370490" cy="3704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3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397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Finn </a:t>
            </a:r>
            <a:r>
              <a:rPr lang="nn-NO" dirty="0" err="1" smtClean="0">
                <a:solidFill>
                  <a:schemeClr val="accent1"/>
                </a:solidFill>
              </a:rPr>
              <a:t>tjenester</a:t>
            </a:r>
            <a:r>
              <a:rPr lang="nn-NO" dirty="0" smtClean="0">
                <a:solidFill>
                  <a:schemeClr val="accent1"/>
                </a:solidFill>
              </a:rPr>
              <a:t> </a:t>
            </a:r>
            <a:r>
              <a:rPr lang="nn-NO" dirty="0">
                <a:solidFill>
                  <a:schemeClr val="accent1"/>
                </a:solidFill>
              </a:rPr>
              <a:t>via menyen </a:t>
            </a:r>
            <a:r>
              <a:rPr lang="nn-NO" dirty="0" smtClean="0">
                <a:solidFill>
                  <a:schemeClr val="accent1"/>
                </a:solidFill>
              </a:rPr>
              <a:t>«Finn </a:t>
            </a:r>
            <a:r>
              <a:rPr lang="nn-NO" dirty="0" err="1" smtClean="0">
                <a:solidFill>
                  <a:schemeClr val="accent1"/>
                </a:solidFill>
              </a:rPr>
              <a:t>tjeneste</a:t>
            </a:r>
            <a:r>
              <a:rPr lang="nn-NO" dirty="0" smtClean="0">
                <a:solidFill>
                  <a:schemeClr val="accent1"/>
                </a:solidFill>
              </a:rPr>
              <a:t>»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17" y="1417638"/>
            <a:ext cx="5507935" cy="5053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987287" y="2259909"/>
            <a:ext cx="2524125" cy="2490479"/>
          </a:xfrm>
          <a:prstGeom prst="wedgeEllipseCallout">
            <a:avLst>
              <a:gd name="adj1" fmla="val 117542"/>
              <a:gd name="adj2" fmla="val -33134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Klikk på menyen «Finn </a:t>
            </a:r>
            <a:r>
              <a:rPr lang="nn-NO" sz="2400" dirty="0" err="1" smtClean="0">
                <a:solidFill>
                  <a:schemeClr val="tx1"/>
                </a:solidFill>
              </a:rPr>
              <a:t>tjeneste</a:t>
            </a:r>
            <a:r>
              <a:rPr lang="nn-NO" sz="2400" dirty="0" smtClean="0">
                <a:solidFill>
                  <a:schemeClr val="tx1"/>
                </a:solidFill>
              </a:rPr>
              <a:t>»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Få frem </a:t>
            </a:r>
            <a:r>
              <a:rPr lang="nn-NO" dirty="0" err="1" smtClean="0">
                <a:solidFill>
                  <a:schemeClr val="accent1"/>
                </a:solidFill>
              </a:rPr>
              <a:t>nedtrekksmenyen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73" y="1417638"/>
            <a:ext cx="6410739" cy="5134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Bildeforklaring formet som en ellipse 7"/>
          <p:cNvSpPr/>
          <p:nvPr/>
        </p:nvSpPr>
        <p:spPr>
          <a:xfrm>
            <a:off x="964246" y="3225115"/>
            <a:ext cx="2161309" cy="1912448"/>
          </a:xfrm>
          <a:prstGeom prst="wedgeEllipseCallout">
            <a:avLst>
              <a:gd name="adj1" fmla="val 95185"/>
              <a:gd name="adj2" fmla="val -28771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</a:rPr>
              <a:t>Klikk på aktuelt tema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accent1"/>
                </a:solidFill>
              </a:rPr>
              <a:t>Klikk i neste </a:t>
            </a:r>
            <a:r>
              <a:rPr lang="nn-NO" dirty="0" err="1" smtClean="0">
                <a:solidFill>
                  <a:schemeClr val="accent1"/>
                </a:solidFill>
              </a:rPr>
              <a:t>nedtrekksmeny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3" y="1417638"/>
            <a:ext cx="6179447" cy="4970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6787118" y="2560638"/>
            <a:ext cx="2261880" cy="2057400"/>
          </a:xfrm>
          <a:prstGeom prst="wedgeEllipseCallout">
            <a:avLst>
              <a:gd name="adj1" fmla="val -176454"/>
              <a:gd name="adj2" fmla="val 10205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</a:rPr>
              <a:t>Klikk på </a:t>
            </a:r>
            <a:r>
              <a:rPr lang="nn-NO" sz="2400" dirty="0" smtClean="0">
                <a:solidFill>
                  <a:schemeClr val="tx1"/>
                </a:solidFill>
              </a:rPr>
              <a:t>«Flytting»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>
                <a:solidFill>
                  <a:schemeClr val="accent1"/>
                </a:solidFill>
              </a:rPr>
              <a:t>Velg</a:t>
            </a:r>
            <a:r>
              <a:rPr lang="nn-NO" dirty="0" smtClean="0">
                <a:solidFill>
                  <a:schemeClr val="accent1"/>
                </a:solidFill>
              </a:rPr>
              <a:t> </a:t>
            </a:r>
            <a:r>
              <a:rPr lang="nn-NO" dirty="0" err="1" smtClean="0">
                <a:solidFill>
                  <a:schemeClr val="accent1"/>
                </a:solidFill>
              </a:rPr>
              <a:t>tjeneste</a:t>
            </a:r>
            <a:r>
              <a:rPr lang="nn-NO" dirty="0" smtClean="0">
                <a:solidFill>
                  <a:schemeClr val="accent1"/>
                </a:solidFill>
              </a:rPr>
              <a:t> i </a:t>
            </a:r>
            <a:r>
              <a:rPr lang="nn-NO" dirty="0" err="1" smtClean="0">
                <a:solidFill>
                  <a:schemeClr val="accent1"/>
                </a:solidFill>
              </a:rPr>
              <a:t>listen</a:t>
            </a:r>
            <a:r>
              <a:rPr lang="nn-NO" dirty="0" smtClean="0">
                <a:solidFill>
                  <a:schemeClr val="accent1"/>
                </a:solidFill>
              </a:rPr>
              <a:t> under «Flytting»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88" y="1574962"/>
            <a:ext cx="5515002" cy="4891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907774" y="3618888"/>
            <a:ext cx="2774559" cy="2236419"/>
          </a:xfrm>
          <a:prstGeom prst="wedgeEllipseCallout">
            <a:avLst>
              <a:gd name="adj1" fmla="val 98225"/>
              <a:gd name="adj2" fmla="val 66011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319645" y="4145161"/>
            <a:ext cx="2213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/>
              <a:t>Klikk på tittelen for å gå til </a:t>
            </a:r>
            <a:r>
              <a:rPr lang="nn-NO" sz="2400" dirty="0" err="1"/>
              <a:t>tjenesten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Du </a:t>
            </a:r>
            <a:r>
              <a:rPr lang="nn-NO" dirty="0" smtClean="0">
                <a:solidFill>
                  <a:schemeClr val="accent1"/>
                </a:solidFill>
              </a:rPr>
              <a:t>kommer </a:t>
            </a:r>
            <a:r>
              <a:rPr lang="nn-NO" dirty="0">
                <a:solidFill>
                  <a:schemeClr val="accent1"/>
                </a:solidFill>
              </a:rPr>
              <a:t>til skatteetaten </a:t>
            </a:r>
            <a:r>
              <a:rPr lang="nn-NO" dirty="0" smtClean="0">
                <a:solidFill>
                  <a:schemeClr val="accent1"/>
                </a:solidFill>
              </a:rPr>
              <a:t>sin </a:t>
            </a:r>
            <a:r>
              <a:rPr lang="nn-NO" dirty="0">
                <a:solidFill>
                  <a:schemeClr val="accent1"/>
                </a:solidFill>
              </a:rPr>
              <a:t>nettside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439" y="1417638"/>
            <a:ext cx="6821592" cy="4890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ildeforklaring formet som en ellipse 6"/>
          <p:cNvSpPr/>
          <p:nvPr/>
        </p:nvSpPr>
        <p:spPr>
          <a:xfrm>
            <a:off x="609600" y="2649433"/>
            <a:ext cx="2162175" cy="2100696"/>
          </a:xfrm>
          <a:prstGeom prst="wedgeEllipseCallout">
            <a:avLst>
              <a:gd name="adj1" fmla="val 111539"/>
              <a:gd name="adj2" fmla="val 35311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</a:rPr>
              <a:t>Klikk her for å logge inn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_ppt">
  <a:themeElements>
    <a:clrScheme name="Difi_ppt_mal 2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fi_ppt_mal 1">
        <a:dk1>
          <a:srgbClr val="000000"/>
        </a:dk1>
        <a:lt1>
          <a:srgbClr val="FFFFFF"/>
        </a:lt1>
        <a:dk2>
          <a:srgbClr val="131313"/>
        </a:dk2>
        <a:lt2>
          <a:srgbClr val="EEECE1"/>
        </a:lt2>
        <a:accent1>
          <a:srgbClr val="42A437"/>
        </a:accent1>
        <a:accent2>
          <a:srgbClr val="003959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003350"/>
        </a:accent6>
        <a:hlink>
          <a:srgbClr val="A53059"/>
        </a:hlink>
        <a:folHlink>
          <a:srgbClr val="DE62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i_ppt_mal 2">
        <a:dk1>
          <a:srgbClr val="000000"/>
        </a:dk1>
        <a:lt1>
          <a:srgbClr val="FFFFFF"/>
        </a:lt1>
        <a:dk2>
          <a:srgbClr val="131313"/>
        </a:dk2>
        <a:lt2>
          <a:srgbClr val="D8E8C4"/>
        </a:lt2>
        <a:accent1>
          <a:srgbClr val="42A437"/>
        </a:accent1>
        <a:accent2>
          <a:srgbClr val="5F6062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555658"/>
        </a:accent6>
        <a:hlink>
          <a:srgbClr val="005380"/>
        </a:hlink>
        <a:folHlink>
          <a:srgbClr val="6E1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fi_ppt_mal">
  <a:themeElements>
    <a:clrScheme name="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1_Difi_ppt_m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fi_ppt_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Difi</Template>
  <TotalTime>6025</TotalTime>
  <Words>1881</Words>
  <Application>Microsoft Office PowerPoint</Application>
  <PresentationFormat>Widescreen</PresentationFormat>
  <Paragraphs>238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Presentasjon_ppt</vt:lpstr>
      <vt:lpstr>1_Difi_ppt_mal</vt:lpstr>
      <vt:lpstr>Lær å bruke Norge.no  – veiviseren til offentlige tjenester på nett</vt:lpstr>
      <vt:lpstr>Hva er Norge.no?</vt:lpstr>
      <vt:lpstr>Eksempel på digitale tjenester på Norge.no </vt:lpstr>
      <vt:lpstr>Tre måter å finne tjenester på Norge.no</vt:lpstr>
      <vt:lpstr>Finn tjenester via menyen «Finn tjeneste»</vt:lpstr>
      <vt:lpstr>Få frem nedtrekksmenyen</vt:lpstr>
      <vt:lpstr>Klikk i neste nedtrekksmeny</vt:lpstr>
      <vt:lpstr>Velg tjeneste i listen under «Flytting»</vt:lpstr>
      <vt:lpstr>Du kommer til skatteetaten sin nettside</vt:lpstr>
      <vt:lpstr>Logg inn via ID-porten </vt:lpstr>
      <vt:lpstr>Finn tjeneste via «Søk»</vt:lpstr>
      <vt:lpstr>Søkeordet «alderspensjon» gir dette resultatet</vt:lpstr>
      <vt:lpstr>Feil søkeord – prøv på nytt!</vt:lpstr>
      <vt:lpstr>Finn tjeneste via «Livssituasjoner»</vt:lpstr>
      <vt:lpstr>Nedtrekksmenyen under «Livssituasjoner»</vt:lpstr>
      <vt:lpstr>Innhold på en livssituasjons-side </vt:lpstr>
      <vt:lpstr>Å avgrense søket til én kommune </vt:lpstr>
      <vt:lpstr>Bruk feltet «Skriv inn kommunenavn» </vt:lpstr>
      <vt:lpstr>Resultatet etter avgrensing av søket</vt:lpstr>
      <vt:lpstr>Oppgave 1. Bruk menyen «Finn tjeneste» </vt:lpstr>
      <vt:lpstr>Oppgave 2. Finn tjeneste via «SØK» </vt:lpstr>
      <vt:lpstr>    Oppgave 3. Finn tjeneste via  «Livssituasjoner»</vt:lpstr>
      <vt:lpstr>PowerPoint-presentasjon</vt:lpstr>
    </vt:vector>
  </TitlesOfParts>
  <Company>DIFI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Forsidetittel</dc:title>
  <dc:creator>Marta.Kari.Schawlann@difi.no</dc:creator>
  <cp:lastModifiedBy>Nordheim, Jan Ingar</cp:lastModifiedBy>
  <cp:revision>425</cp:revision>
  <cp:lastPrinted>2008-11-28T08:53:33Z</cp:lastPrinted>
  <dcterms:created xsi:type="dcterms:W3CDTF">2015-11-26T10:42:44Z</dcterms:created>
  <dcterms:modified xsi:type="dcterms:W3CDTF">2016-05-19T12:17:05Z</dcterms:modified>
</cp:coreProperties>
</file>