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51" r:id="rId2"/>
  </p:sldMasterIdLst>
  <p:notesMasterIdLst>
    <p:notesMasterId r:id="rId19"/>
  </p:notesMasterIdLst>
  <p:handoutMasterIdLst>
    <p:handoutMasterId r:id="rId20"/>
  </p:handoutMasterIdLst>
  <p:sldIdLst>
    <p:sldId id="263" r:id="rId3"/>
    <p:sldId id="264" r:id="rId4"/>
    <p:sldId id="267" r:id="rId5"/>
    <p:sldId id="268" r:id="rId6"/>
    <p:sldId id="269" r:id="rId7"/>
    <p:sldId id="270" r:id="rId8"/>
    <p:sldId id="271" r:id="rId9"/>
    <p:sldId id="278" r:id="rId10"/>
    <p:sldId id="266" r:id="rId11"/>
    <p:sldId id="277" r:id="rId12"/>
    <p:sldId id="272" r:id="rId13"/>
    <p:sldId id="279" r:id="rId14"/>
    <p:sldId id="273" r:id="rId15"/>
    <p:sldId id="274" r:id="rId16"/>
    <p:sldId id="280" r:id="rId17"/>
    <p:sldId id="265" r:id="rId18"/>
  </p:sldIdLst>
  <p:sldSz cx="12192000" cy="6858000"/>
  <p:notesSz cx="6858000" cy="9144000"/>
  <p:defaultTextStyle>
    <a:defPPr>
      <a:defRPr lang="nb-NO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898989"/>
    <a:srgbClr val="01C0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78669" autoAdjust="0"/>
  </p:normalViewPr>
  <p:slideViewPr>
    <p:cSldViewPr snapToGrid="0">
      <p:cViewPr varScale="1">
        <p:scale>
          <a:sx n="58" d="100"/>
          <a:sy n="58" d="100"/>
        </p:scale>
        <p:origin x="1212" y="6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CD94593C-6694-4C4B-B1B6-F770E8042A5E}" type="datetime1">
              <a:rPr lang="nb-NO"/>
              <a:pPr/>
              <a:t>08.06.2016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54725FF5-C1AC-440A-8276-6E39B05C02B6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553730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FDBB6389-89B6-40F8-AD6C-D6B18A062565}" type="datetime1">
              <a:rPr lang="nb-NO"/>
              <a:pPr/>
              <a:t>08.06.2016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nb-NO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BB2D9F30-BE86-4E31-A4D2-52D65D10ADE3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963441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7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7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7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26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Rectangle 1027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r>
              <a:rPr lang="en-US" dirty="0" err="1" smtClean="0"/>
              <a:t>Dette</a:t>
            </a:r>
            <a:r>
              <a:rPr lang="en-US" dirty="0" smtClean="0"/>
              <a:t> </a:t>
            </a:r>
            <a:r>
              <a:rPr lang="en-US" dirty="0" err="1" smtClean="0"/>
              <a:t>kurset</a:t>
            </a:r>
            <a:r>
              <a:rPr lang="en-US" dirty="0" smtClean="0"/>
              <a:t> </a:t>
            </a: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laga</a:t>
            </a:r>
            <a:r>
              <a:rPr lang="en-US" dirty="0" smtClean="0"/>
              <a:t> for </a:t>
            </a:r>
            <a:r>
              <a:rPr lang="en-US" dirty="0" err="1" smtClean="0"/>
              <a:t>dei</a:t>
            </a:r>
            <a:r>
              <a:rPr lang="en-US" dirty="0" smtClean="0"/>
              <a:t> </a:t>
            </a:r>
            <a:r>
              <a:rPr lang="en-US" dirty="0" err="1" smtClean="0"/>
              <a:t>som</a:t>
            </a:r>
            <a:r>
              <a:rPr lang="en-US" dirty="0" smtClean="0"/>
              <a:t> </a:t>
            </a:r>
            <a:r>
              <a:rPr lang="en-US" dirty="0" err="1" smtClean="0"/>
              <a:t>vil</a:t>
            </a:r>
            <a:r>
              <a:rPr lang="en-US" dirty="0" smtClean="0"/>
              <a:t> </a:t>
            </a:r>
            <a:r>
              <a:rPr lang="en-US" dirty="0" err="1" smtClean="0"/>
              <a:t>vite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korleis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innlogging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offentlege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tenester</a:t>
            </a:r>
            <a:r>
              <a:rPr lang="en-US" baseline="0" dirty="0" smtClean="0"/>
              <a:t> med </a:t>
            </a:r>
            <a:r>
              <a:rPr lang="en-US" baseline="0" dirty="0" err="1" smtClean="0"/>
              <a:t>BankID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fungerer</a:t>
            </a:r>
            <a:r>
              <a:rPr lang="en-US" baseline="0" dirty="0" smtClean="0"/>
              <a:t>.</a:t>
            </a:r>
          </a:p>
          <a:p>
            <a:pPr eaLnBrk="1" hangingPunct="1"/>
            <a:r>
              <a:rPr lang="en-US" baseline="0" dirty="0" err="1" smtClean="0"/>
              <a:t>Ynskjer</a:t>
            </a:r>
            <a:r>
              <a:rPr lang="en-US" baseline="0" dirty="0" smtClean="0"/>
              <a:t> de at </a:t>
            </a:r>
            <a:r>
              <a:rPr lang="en-US" baseline="0" dirty="0" err="1" smtClean="0"/>
              <a:t>kurset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skal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eit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praktisk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kurs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innlogging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offentlege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tenester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må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deltakarane</a:t>
            </a:r>
            <a:r>
              <a:rPr lang="en-US" baseline="0" dirty="0" smtClean="0"/>
              <a:t> ha </a:t>
            </a:r>
            <a:r>
              <a:rPr lang="en-US" baseline="0" dirty="0" err="1" smtClean="0"/>
              <a:t>skaffa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BankID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frå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banken</a:t>
            </a:r>
            <a:r>
              <a:rPr lang="en-US" baseline="0" dirty="0" smtClean="0"/>
              <a:t> sin </a:t>
            </a:r>
            <a:r>
              <a:rPr lang="en-US" baseline="0" dirty="0" err="1" smtClean="0"/>
              <a:t>før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kurset</a:t>
            </a:r>
            <a:r>
              <a:rPr lang="en-US" baseline="0" dirty="0" smtClean="0"/>
              <a:t>.</a:t>
            </a:r>
          </a:p>
          <a:p>
            <a:pPr eaLnBrk="1" hangingPunct="1"/>
            <a:endParaRPr lang="en-US" dirty="0" smtClean="0"/>
          </a:p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b="1" i="1" baseline="0" dirty="0" smtClean="0"/>
              <a:t>«</a:t>
            </a:r>
            <a:r>
              <a:rPr lang="en-US" b="1" i="1" dirty="0" err="1" smtClean="0"/>
              <a:t>Utdjuping</a:t>
            </a:r>
            <a:r>
              <a:rPr lang="en-US" b="1" i="1" baseline="0" dirty="0" smtClean="0"/>
              <a:t> </a:t>
            </a:r>
            <a:r>
              <a:rPr lang="en-US" b="1" i="1" baseline="0" dirty="0" err="1" smtClean="0"/>
              <a:t>frå</a:t>
            </a:r>
            <a:r>
              <a:rPr lang="en-US" b="1" i="1" dirty="0" smtClean="0"/>
              <a:t> </a:t>
            </a:r>
            <a:r>
              <a:rPr lang="en-US" b="1" i="1" dirty="0" err="1" smtClean="0"/>
              <a:t>læraren</a:t>
            </a:r>
            <a:r>
              <a:rPr lang="en-US" b="1" i="1" dirty="0" smtClean="0"/>
              <a:t>:</a:t>
            </a:r>
            <a:r>
              <a:rPr lang="nb-NO" b="1" i="1" baseline="0" dirty="0" smtClean="0"/>
              <a:t>» </a:t>
            </a:r>
            <a:r>
              <a:rPr lang="en-US" i="0" dirty="0" smtClean="0"/>
              <a:t>Denne</a:t>
            </a:r>
            <a:r>
              <a:rPr lang="en-US" i="0" baseline="0" dirty="0" smtClean="0"/>
              <a:t> </a:t>
            </a:r>
            <a:r>
              <a:rPr lang="en-US" i="0" baseline="0" dirty="0" err="1" smtClean="0"/>
              <a:t>informasjonen</a:t>
            </a:r>
            <a:r>
              <a:rPr lang="en-US" i="0" baseline="0" dirty="0" smtClean="0"/>
              <a:t> </a:t>
            </a:r>
            <a:r>
              <a:rPr lang="en-US" i="0" baseline="0" dirty="0" err="1" smtClean="0"/>
              <a:t>skal</a:t>
            </a:r>
            <a:r>
              <a:rPr lang="en-US" i="0" baseline="0" dirty="0" smtClean="0"/>
              <a:t> </a:t>
            </a:r>
            <a:r>
              <a:rPr lang="en-US" i="0" baseline="0" dirty="0" err="1" smtClean="0"/>
              <a:t>læraren</a:t>
            </a:r>
            <a:r>
              <a:rPr lang="en-US" i="0" baseline="0" dirty="0" smtClean="0"/>
              <a:t> </a:t>
            </a:r>
            <a:r>
              <a:rPr lang="en-US" i="0" baseline="0" dirty="0" err="1" smtClean="0"/>
              <a:t>bruke</a:t>
            </a:r>
            <a:r>
              <a:rPr lang="en-US" i="0" baseline="0" dirty="0" smtClean="0"/>
              <a:t> for å </a:t>
            </a:r>
            <a:r>
              <a:rPr lang="en-US" i="0" baseline="0" dirty="0" err="1" smtClean="0"/>
              <a:t>tydeleggjere</a:t>
            </a:r>
            <a:r>
              <a:rPr lang="en-US" i="0" baseline="0" dirty="0" smtClean="0"/>
              <a:t> </a:t>
            </a:r>
            <a:r>
              <a:rPr lang="en-US" i="0" baseline="0" dirty="0" err="1" smtClean="0"/>
              <a:t>informasjonen</a:t>
            </a:r>
            <a:r>
              <a:rPr lang="en-US" i="0" baseline="0" dirty="0" smtClean="0"/>
              <a:t> </a:t>
            </a:r>
            <a:r>
              <a:rPr lang="en-US" i="0" baseline="0" dirty="0" err="1" smtClean="0"/>
              <a:t>i</a:t>
            </a:r>
            <a:r>
              <a:rPr lang="en-US" i="0" baseline="0" dirty="0" smtClean="0"/>
              <a:t> </a:t>
            </a:r>
            <a:r>
              <a:rPr lang="en-US" i="0" baseline="0" dirty="0" err="1" smtClean="0"/>
              <a:t>lysbilda</a:t>
            </a:r>
            <a:r>
              <a:rPr lang="en-US" i="0" baseline="0" dirty="0" smtClean="0"/>
              <a:t>.</a:t>
            </a:r>
            <a:endParaRPr lang="en-US" i="1" dirty="0" smtClean="0"/>
          </a:p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b="1" i="1" baseline="0" dirty="0" smtClean="0"/>
              <a:t>«</a:t>
            </a:r>
            <a:r>
              <a:rPr lang="nb-NO" b="1" i="1" baseline="0" dirty="0" err="1" smtClean="0"/>
              <a:t>Utfyllande</a:t>
            </a:r>
            <a:r>
              <a:rPr lang="nb-NO" b="1" i="1" baseline="0" dirty="0" smtClean="0"/>
              <a:t> informasjon til </a:t>
            </a:r>
            <a:r>
              <a:rPr lang="nb-NO" b="1" i="1" baseline="0" dirty="0" err="1" smtClean="0"/>
              <a:t>læraren</a:t>
            </a:r>
            <a:r>
              <a:rPr lang="nb-NO" b="1" i="1" baseline="0" dirty="0" smtClean="0"/>
              <a:t>:» </a:t>
            </a:r>
            <a:r>
              <a:rPr lang="en-US" i="0" dirty="0" err="1" smtClean="0"/>
              <a:t>Dette</a:t>
            </a:r>
            <a:r>
              <a:rPr lang="en-US" i="0" baseline="0" dirty="0" smtClean="0"/>
              <a:t> </a:t>
            </a:r>
            <a:r>
              <a:rPr lang="en-US" i="0" baseline="0" dirty="0" err="1" smtClean="0"/>
              <a:t>er</a:t>
            </a:r>
            <a:r>
              <a:rPr lang="en-US" i="0" baseline="0" dirty="0" smtClean="0"/>
              <a:t> KUN </a:t>
            </a:r>
            <a:r>
              <a:rPr lang="en-US" i="0" baseline="0" dirty="0" err="1" smtClean="0"/>
              <a:t>bakgrunnsinformasjon</a:t>
            </a:r>
            <a:r>
              <a:rPr lang="en-US" i="0" baseline="0" dirty="0" smtClean="0"/>
              <a:t> </a:t>
            </a:r>
            <a:r>
              <a:rPr lang="en-US" i="0" baseline="0" dirty="0" err="1" smtClean="0"/>
              <a:t>til</a:t>
            </a:r>
            <a:r>
              <a:rPr lang="en-US" i="0" baseline="0" dirty="0" smtClean="0"/>
              <a:t> </a:t>
            </a:r>
            <a:r>
              <a:rPr lang="en-US" i="0" baseline="0" dirty="0" err="1" smtClean="0"/>
              <a:t>læraren</a:t>
            </a:r>
            <a:r>
              <a:rPr lang="en-US" i="0" baseline="0" dirty="0" smtClean="0"/>
              <a:t>, </a:t>
            </a:r>
            <a:r>
              <a:rPr lang="en-US" i="0" baseline="0" dirty="0" err="1" smtClean="0"/>
              <a:t>dersom</a:t>
            </a:r>
            <a:r>
              <a:rPr lang="en-US" i="0" baseline="0" dirty="0" smtClean="0"/>
              <a:t> </a:t>
            </a:r>
            <a:r>
              <a:rPr lang="en-US" i="0" baseline="0" dirty="0" err="1" smtClean="0"/>
              <a:t>det</a:t>
            </a:r>
            <a:r>
              <a:rPr lang="en-US" i="0" baseline="0" dirty="0" smtClean="0"/>
              <a:t> </a:t>
            </a:r>
            <a:r>
              <a:rPr lang="en-US" i="0" baseline="0" dirty="0" err="1" smtClean="0"/>
              <a:t>kjem</a:t>
            </a:r>
            <a:r>
              <a:rPr lang="en-US" i="0" baseline="0" dirty="0" smtClean="0"/>
              <a:t> </a:t>
            </a:r>
            <a:r>
              <a:rPr lang="en-US" i="0" baseline="0" dirty="0" err="1" smtClean="0"/>
              <a:t>spørsmål</a:t>
            </a:r>
            <a:r>
              <a:rPr lang="en-US" i="0" baseline="0" dirty="0" smtClean="0"/>
              <a:t>, </a:t>
            </a:r>
            <a:r>
              <a:rPr lang="en-US" i="0" baseline="0" dirty="0" err="1" smtClean="0"/>
              <a:t>og</a:t>
            </a:r>
            <a:r>
              <a:rPr lang="en-US" i="0" baseline="0" dirty="0" smtClean="0"/>
              <a:t> for at </a:t>
            </a:r>
            <a:r>
              <a:rPr lang="en-US" i="0" baseline="0" dirty="0" err="1" smtClean="0"/>
              <a:t>lærar</a:t>
            </a:r>
            <a:r>
              <a:rPr lang="en-US" i="0" baseline="0" dirty="0" smtClean="0"/>
              <a:t> </a:t>
            </a:r>
            <a:r>
              <a:rPr lang="en-US" i="0" baseline="0" dirty="0" err="1" smtClean="0"/>
              <a:t>skal</a:t>
            </a:r>
            <a:r>
              <a:rPr lang="en-US" i="0" baseline="0" dirty="0" smtClean="0"/>
              <a:t> ha </a:t>
            </a:r>
            <a:r>
              <a:rPr lang="en-US" i="0" baseline="0" dirty="0" err="1" smtClean="0"/>
              <a:t>noko</a:t>
            </a:r>
            <a:r>
              <a:rPr lang="en-US" i="0" baseline="0" dirty="0" smtClean="0"/>
              <a:t> </a:t>
            </a:r>
            <a:r>
              <a:rPr lang="en-US" i="0" baseline="0" dirty="0" err="1" smtClean="0"/>
              <a:t>meir</a:t>
            </a:r>
            <a:r>
              <a:rPr lang="en-US" i="0" baseline="0" dirty="0" smtClean="0"/>
              <a:t> </a:t>
            </a:r>
            <a:r>
              <a:rPr lang="en-US" i="0" baseline="0" dirty="0" err="1" smtClean="0"/>
              <a:t>kjennskap</a:t>
            </a:r>
            <a:r>
              <a:rPr lang="en-US" i="0" baseline="0" dirty="0" smtClean="0"/>
              <a:t> </a:t>
            </a:r>
            <a:r>
              <a:rPr lang="en-US" i="0" baseline="0" dirty="0" err="1" smtClean="0"/>
              <a:t>til</a:t>
            </a:r>
            <a:r>
              <a:rPr lang="en-US" i="0" baseline="0" dirty="0" smtClean="0"/>
              <a:t> </a:t>
            </a:r>
            <a:r>
              <a:rPr lang="en-US" i="0" baseline="0" dirty="0" err="1" smtClean="0"/>
              <a:t>BankID</a:t>
            </a:r>
            <a:r>
              <a:rPr lang="en-US" i="0" baseline="0" dirty="0" smtClean="0"/>
              <a:t>. </a:t>
            </a:r>
            <a:endParaRPr lang="nb-NO" i="1" baseline="0" dirty="0" smtClean="0"/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771091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dirty="0" err="1" smtClean="0"/>
              <a:t>Utdjuping</a:t>
            </a:r>
            <a:r>
              <a:rPr lang="en-US" b="1" i="1" baseline="0" dirty="0" smtClean="0"/>
              <a:t> </a:t>
            </a:r>
            <a:r>
              <a:rPr lang="en-US" b="1" i="1" baseline="0" dirty="0" err="1" smtClean="0"/>
              <a:t>frå</a:t>
            </a:r>
            <a:r>
              <a:rPr lang="en-US" b="1" i="1" dirty="0" smtClean="0"/>
              <a:t> </a:t>
            </a:r>
            <a:r>
              <a:rPr lang="en-US" b="1" i="1" dirty="0" err="1" smtClean="0"/>
              <a:t>læraren</a:t>
            </a:r>
            <a:r>
              <a:rPr lang="en-US" b="1" i="1" dirty="0" smtClean="0"/>
              <a:t>: 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i="0" baseline="0" dirty="0" smtClean="0"/>
              <a:t>Skriv inn heile fødselsnummeret ditt på 11 siffer, </a:t>
            </a:r>
            <a:r>
              <a:rPr lang="nb-NO" i="0" baseline="0" dirty="0" err="1" smtClean="0"/>
              <a:t>utan</a:t>
            </a:r>
            <a:r>
              <a:rPr lang="nb-NO" i="0" baseline="0" dirty="0" smtClean="0"/>
              <a:t> mellomrom.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i="0" baseline="0" dirty="0" smtClean="0"/>
              <a:t>Trykk på pila eller trykk på </a:t>
            </a:r>
            <a:r>
              <a:rPr lang="nb-NO" i="0" baseline="0" dirty="0" err="1" smtClean="0"/>
              <a:t>enterknappen</a:t>
            </a:r>
            <a:r>
              <a:rPr lang="nb-NO" i="0" baseline="0" dirty="0" smtClean="0"/>
              <a:t> på tastaturet ditt.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b-NO" i="0" baseline="0" dirty="0" smtClean="0"/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b="1" i="1" baseline="0" dirty="0" err="1" smtClean="0"/>
              <a:t>Utfyllande</a:t>
            </a:r>
            <a:r>
              <a:rPr lang="nb-NO" b="1" i="1" baseline="0" dirty="0" smtClean="0"/>
              <a:t> informasjon til </a:t>
            </a:r>
            <a:r>
              <a:rPr lang="nb-NO" b="1" i="1" baseline="0" dirty="0" err="1" smtClean="0"/>
              <a:t>læraren</a:t>
            </a:r>
            <a:r>
              <a:rPr lang="nb-NO" b="1" i="1" baseline="0" dirty="0" smtClean="0"/>
              <a:t>:</a:t>
            </a:r>
          </a:p>
          <a:p>
            <a:r>
              <a:rPr lang="nb-NO" dirty="0" smtClean="0"/>
              <a:t>Har du D-nummer må</a:t>
            </a:r>
            <a:r>
              <a:rPr lang="nb-NO" baseline="0" dirty="0" smtClean="0"/>
              <a:t> du skrive D-nummeret ditt.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D9F30-BE86-4E31-A4D2-52D65D10ADE3}" type="slidenum">
              <a:rPr lang="nb-NO" smtClean="0"/>
              <a:pPr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690389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dirty="0" err="1" smtClean="0"/>
              <a:t>Utdjuping</a:t>
            </a:r>
            <a:r>
              <a:rPr lang="en-US" b="1" i="1" baseline="0" dirty="0" smtClean="0"/>
              <a:t> </a:t>
            </a:r>
            <a:r>
              <a:rPr lang="en-US" b="1" i="1" baseline="0" dirty="0" err="1" smtClean="0"/>
              <a:t>frå</a:t>
            </a:r>
            <a:r>
              <a:rPr lang="en-US" b="1" i="1" dirty="0" smtClean="0"/>
              <a:t> </a:t>
            </a:r>
            <a:r>
              <a:rPr lang="en-US" b="1" i="1" dirty="0" err="1" smtClean="0"/>
              <a:t>læraren</a:t>
            </a:r>
            <a:r>
              <a:rPr lang="en-US" b="1" i="1" dirty="0" smtClean="0"/>
              <a:t>: 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i="0" baseline="0" dirty="0" smtClean="0"/>
              <a:t>Trykk på kodebrikka di. Du får opp </a:t>
            </a:r>
            <a:r>
              <a:rPr lang="nb-NO" i="0" baseline="0" dirty="0" err="1" smtClean="0"/>
              <a:t>ein</a:t>
            </a:r>
            <a:r>
              <a:rPr lang="nb-NO" i="0" baseline="0" dirty="0" smtClean="0"/>
              <a:t> </a:t>
            </a:r>
            <a:r>
              <a:rPr lang="nb-NO" i="0" baseline="0" dirty="0" err="1" smtClean="0"/>
              <a:t>eingongskode</a:t>
            </a:r>
            <a:r>
              <a:rPr lang="nb-NO" i="0" baseline="0" dirty="0" smtClean="0"/>
              <a:t> som du må skrive inn. 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i="0" baseline="0" dirty="0" smtClean="0"/>
              <a:t>Trykk på pila eller trykk på </a:t>
            </a:r>
            <a:r>
              <a:rPr lang="nb-NO" i="0" baseline="0" dirty="0" err="1" smtClean="0"/>
              <a:t>enterknappen</a:t>
            </a:r>
            <a:r>
              <a:rPr lang="nb-NO" i="0" baseline="0" dirty="0" smtClean="0"/>
              <a:t> på tastaturet ditt.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b-NO" i="0" baseline="0" dirty="0" smtClean="0"/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b="1" i="1" baseline="0" dirty="0" err="1" smtClean="0"/>
              <a:t>Utfyllande</a:t>
            </a:r>
            <a:r>
              <a:rPr lang="nb-NO" b="1" i="1" baseline="0" dirty="0" smtClean="0"/>
              <a:t> informasjon til </a:t>
            </a:r>
            <a:r>
              <a:rPr lang="nb-NO" b="1" i="1" baseline="0" dirty="0" err="1" smtClean="0"/>
              <a:t>læraren</a:t>
            </a:r>
            <a:r>
              <a:rPr lang="nb-NO" b="1" i="1" baseline="0" dirty="0" smtClean="0"/>
              <a:t>: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i="0" dirty="0" err="1" smtClean="0"/>
              <a:t>Får</a:t>
            </a:r>
            <a:r>
              <a:rPr lang="en-US" i="0" baseline="0" dirty="0" smtClean="0"/>
              <a:t> du </a:t>
            </a:r>
            <a:r>
              <a:rPr lang="en-US" i="0" baseline="0" dirty="0" err="1" smtClean="0"/>
              <a:t>feilmeldinga</a:t>
            </a:r>
            <a:r>
              <a:rPr lang="en-US" i="0" baseline="0" dirty="0" smtClean="0"/>
              <a:t>: “</a:t>
            </a:r>
            <a:r>
              <a:rPr lang="en-US" i="0" baseline="0" dirty="0" err="1" smtClean="0"/>
              <a:t>Feil</a:t>
            </a:r>
            <a:r>
              <a:rPr lang="en-US" i="0" baseline="0" dirty="0" smtClean="0"/>
              <a:t> data </a:t>
            </a:r>
            <a:r>
              <a:rPr lang="en-US" i="0" baseline="0" dirty="0" err="1" smtClean="0"/>
              <a:t>tastet</a:t>
            </a:r>
            <a:r>
              <a:rPr lang="en-US" i="0" baseline="0" dirty="0" smtClean="0"/>
              <a:t> inn”, </a:t>
            </a:r>
            <a:r>
              <a:rPr lang="en-US" i="0" baseline="0" dirty="0" err="1" smtClean="0"/>
              <a:t>må</a:t>
            </a:r>
            <a:r>
              <a:rPr lang="en-US" i="0" baseline="0" dirty="0" smtClean="0"/>
              <a:t> du </a:t>
            </a:r>
            <a:r>
              <a:rPr lang="en-US" i="0" baseline="0" dirty="0" err="1" smtClean="0"/>
              <a:t>kontakte</a:t>
            </a:r>
            <a:r>
              <a:rPr lang="en-US" i="0" baseline="0" dirty="0" smtClean="0"/>
              <a:t> </a:t>
            </a:r>
            <a:r>
              <a:rPr lang="en-US" i="0" baseline="0" dirty="0" err="1" smtClean="0"/>
              <a:t>banken</a:t>
            </a:r>
            <a:r>
              <a:rPr lang="en-US" i="0" baseline="0" dirty="0" smtClean="0"/>
              <a:t> </a:t>
            </a:r>
            <a:r>
              <a:rPr lang="en-US" i="0" baseline="0" dirty="0" err="1" smtClean="0"/>
              <a:t>og</a:t>
            </a:r>
            <a:r>
              <a:rPr lang="en-US" i="0" baseline="0" dirty="0" smtClean="0"/>
              <a:t> be </a:t>
            </a:r>
            <a:r>
              <a:rPr lang="en-US" i="0" baseline="0" dirty="0" err="1" smtClean="0"/>
              <a:t>dei</a:t>
            </a:r>
            <a:r>
              <a:rPr lang="en-US" i="0" baseline="0" dirty="0" smtClean="0"/>
              <a:t> </a:t>
            </a:r>
            <a:r>
              <a:rPr lang="en-US" i="0" baseline="0" dirty="0" err="1" smtClean="0"/>
              <a:t>opne</a:t>
            </a:r>
            <a:r>
              <a:rPr lang="en-US" i="0" baseline="0" dirty="0" smtClean="0"/>
              <a:t> </a:t>
            </a:r>
            <a:r>
              <a:rPr lang="en-US" i="0" baseline="0" dirty="0" err="1" smtClean="0"/>
              <a:t>kodebrikka</a:t>
            </a:r>
            <a:r>
              <a:rPr lang="en-US" i="0" baseline="0" dirty="0" smtClean="0"/>
              <a:t> for </a:t>
            </a:r>
            <a:r>
              <a:rPr lang="en-US" i="0" baseline="0" dirty="0" err="1" smtClean="0"/>
              <a:t>BankID</a:t>
            </a:r>
            <a:r>
              <a:rPr lang="en-US" i="0" baseline="0" dirty="0" smtClean="0"/>
              <a:t>. Du </a:t>
            </a:r>
            <a:r>
              <a:rPr lang="en-US" i="0" baseline="0" dirty="0" err="1" smtClean="0"/>
              <a:t>kan</a:t>
            </a:r>
            <a:r>
              <a:rPr lang="en-US" i="0" baseline="0" dirty="0" smtClean="0"/>
              <a:t> </a:t>
            </a:r>
            <a:r>
              <a:rPr lang="en-US" i="0" baseline="0" dirty="0" err="1" smtClean="0"/>
              <a:t>sjølv</a:t>
            </a:r>
            <a:r>
              <a:rPr lang="en-US" i="0" baseline="0" dirty="0" smtClean="0"/>
              <a:t> </a:t>
            </a:r>
            <a:r>
              <a:rPr lang="en-US" i="0" baseline="0" dirty="0" err="1" smtClean="0"/>
              <a:t>opne</a:t>
            </a:r>
            <a:r>
              <a:rPr lang="en-US" i="0" baseline="0" dirty="0" smtClean="0"/>
              <a:t> </a:t>
            </a:r>
            <a:r>
              <a:rPr lang="en-US" i="0" baseline="0" dirty="0" err="1" smtClean="0"/>
              <a:t>kodebrikka</a:t>
            </a:r>
            <a:r>
              <a:rPr lang="en-US" i="0" baseline="0" dirty="0" smtClean="0"/>
              <a:t> for </a:t>
            </a:r>
            <a:r>
              <a:rPr lang="en-US" i="0" baseline="0" dirty="0" err="1" smtClean="0"/>
              <a:t>BankID</a:t>
            </a:r>
            <a:r>
              <a:rPr lang="en-US" i="0" baseline="0" dirty="0" smtClean="0"/>
              <a:t> </a:t>
            </a:r>
            <a:r>
              <a:rPr lang="en-US" i="0" baseline="0" dirty="0" err="1" smtClean="0"/>
              <a:t>i</a:t>
            </a:r>
            <a:r>
              <a:rPr lang="en-US" i="0" baseline="0" dirty="0" smtClean="0"/>
              <a:t> </a:t>
            </a:r>
            <a:r>
              <a:rPr lang="en-US" i="0" baseline="0" dirty="0" err="1" smtClean="0"/>
              <a:t>nettbanken</a:t>
            </a:r>
            <a:r>
              <a:rPr lang="en-US" i="0" baseline="0" dirty="0" smtClean="0"/>
              <a:t> din.</a:t>
            </a:r>
            <a:endParaRPr lang="en-US" i="0" dirty="0" smtClean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D9F30-BE86-4E31-A4D2-52D65D10ADE3}" type="slidenum">
              <a:rPr lang="nb-NO" smtClean="0"/>
              <a:pPr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310086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dirty="0" err="1" smtClean="0"/>
              <a:t>Utdjuping</a:t>
            </a:r>
            <a:r>
              <a:rPr lang="en-US" b="1" i="1" baseline="0" dirty="0" smtClean="0"/>
              <a:t> </a:t>
            </a:r>
            <a:r>
              <a:rPr lang="en-US" b="1" i="1" baseline="0" dirty="0" err="1" smtClean="0"/>
              <a:t>frå</a:t>
            </a:r>
            <a:r>
              <a:rPr lang="en-US" b="1" i="1" dirty="0" smtClean="0"/>
              <a:t> </a:t>
            </a:r>
            <a:r>
              <a:rPr lang="en-US" b="1" i="1" dirty="0" err="1" smtClean="0"/>
              <a:t>læraren</a:t>
            </a:r>
            <a:r>
              <a:rPr lang="en-US" b="1" i="1" dirty="0" smtClean="0"/>
              <a:t>: 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i="0" baseline="0" dirty="0" smtClean="0"/>
              <a:t>Skriv inn passordet du har laga for kodebrikka di.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i="0" baseline="0" dirty="0" smtClean="0"/>
              <a:t>Trykk på pila eller trykk på </a:t>
            </a:r>
            <a:r>
              <a:rPr lang="nb-NO" i="0" baseline="0" dirty="0" err="1" smtClean="0"/>
              <a:t>enterknappen</a:t>
            </a:r>
            <a:r>
              <a:rPr lang="nb-NO" i="0" baseline="0" dirty="0" smtClean="0"/>
              <a:t> på tastaturet ditt.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b-NO" i="0" baseline="0" dirty="0" smtClean="0"/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b="1" i="1" baseline="0" dirty="0" err="1" smtClean="0"/>
              <a:t>Utfyllande</a:t>
            </a:r>
            <a:r>
              <a:rPr lang="nb-NO" b="1" i="1" baseline="0" dirty="0" smtClean="0"/>
              <a:t> informasjon til </a:t>
            </a:r>
            <a:r>
              <a:rPr lang="nb-NO" b="1" i="1" baseline="0" dirty="0" err="1" smtClean="0"/>
              <a:t>læraren</a:t>
            </a:r>
            <a:r>
              <a:rPr lang="nb-NO" b="1" i="1" baseline="0" dirty="0" smtClean="0"/>
              <a:t>: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dirty="0" smtClean="0"/>
              <a:t>Brukar du nettbank, blir du van med bruk at kodebrikke og passord.</a:t>
            </a:r>
            <a:r>
              <a:rPr lang="nb-NO" baseline="0" dirty="0" smtClean="0"/>
              <a:t> D</a:t>
            </a:r>
            <a:r>
              <a:rPr lang="nb-NO" dirty="0" smtClean="0"/>
              <a:t>ei fleste </a:t>
            </a:r>
            <a:r>
              <a:rPr lang="nb-NO" dirty="0" err="1" smtClean="0"/>
              <a:t>nettbankane</a:t>
            </a:r>
            <a:r>
              <a:rPr lang="nb-NO" dirty="0" smtClean="0"/>
              <a:t> har same </a:t>
            </a:r>
            <a:r>
              <a:rPr lang="nb-NO" dirty="0" err="1" smtClean="0"/>
              <a:t>tasteoperasjonane</a:t>
            </a:r>
            <a:r>
              <a:rPr lang="nb-NO" dirty="0" smtClean="0"/>
              <a:t>, som</a:t>
            </a:r>
            <a:r>
              <a:rPr lang="nb-NO" baseline="0" dirty="0" smtClean="0"/>
              <a:t> når du </a:t>
            </a:r>
            <a:r>
              <a:rPr lang="nb-NO" baseline="0" dirty="0" err="1" smtClean="0"/>
              <a:t>loggar</a:t>
            </a:r>
            <a:r>
              <a:rPr lang="nb-NO" baseline="0" dirty="0" smtClean="0"/>
              <a:t> med </a:t>
            </a:r>
            <a:r>
              <a:rPr lang="nb-NO" dirty="0" err="1" smtClean="0"/>
              <a:t>BankID</a:t>
            </a:r>
            <a:r>
              <a:rPr lang="nb-NO" baseline="0" dirty="0" smtClean="0"/>
              <a:t>.</a:t>
            </a:r>
            <a:endParaRPr lang="nb-NO" dirty="0" smtClean="0"/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dirty="0" err="1" smtClean="0"/>
              <a:t>Tastar</a:t>
            </a:r>
            <a:r>
              <a:rPr lang="nb-NO" baseline="0" dirty="0" smtClean="0"/>
              <a:t> du feil passord </a:t>
            </a:r>
            <a:r>
              <a:rPr lang="nb-NO" baseline="0" dirty="0" err="1" smtClean="0"/>
              <a:t>fleire</a:t>
            </a:r>
            <a:r>
              <a:rPr lang="nb-NO" baseline="0" dirty="0" smtClean="0"/>
              <a:t> gonger og blir sperra, må du kontakte banken din.</a:t>
            </a:r>
            <a:endParaRPr lang="nb-NO" dirty="0" smtClean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D9F30-BE86-4E31-A4D2-52D65D10ADE3}" type="slidenum">
              <a:rPr lang="nb-NO" smtClean="0"/>
              <a:pPr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83018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dirty="0" err="1" smtClean="0"/>
              <a:t>Utdjuping</a:t>
            </a:r>
            <a:r>
              <a:rPr lang="en-US" b="1" i="1" baseline="0" dirty="0" smtClean="0"/>
              <a:t> </a:t>
            </a:r>
            <a:r>
              <a:rPr lang="en-US" b="1" i="1" baseline="0" dirty="0" err="1" smtClean="0"/>
              <a:t>frå</a:t>
            </a:r>
            <a:r>
              <a:rPr lang="en-US" b="1" i="1" dirty="0" smtClean="0"/>
              <a:t> </a:t>
            </a:r>
            <a:r>
              <a:rPr lang="en-US" b="1" i="1" dirty="0" err="1" smtClean="0"/>
              <a:t>læraren</a:t>
            </a:r>
            <a:r>
              <a:rPr lang="en-US" b="1" i="1" dirty="0" smtClean="0"/>
              <a:t>: 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i="0" baseline="0" dirty="0" smtClean="0"/>
              <a:t>Når du har logga inn til NAV sine </a:t>
            </a:r>
            <a:r>
              <a:rPr lang="nb-NO" i="0" baseline="0" dirty="0" err="1" smtClean="0"/>
              <a:t>tenester</a:t>
            </a:r>
            <a:r>
              <a:rPr lang="nb-NO" i="0" baseline="0" dirty="0" smtClean="0"/>
              <a:t>, vil </a:t>
            </a:r>
            <a:r>
              <a:rPr lang="nb-NO" i="0" baseline="0" dirty="0" err="1" smtClean="0"/>
              <a:t>namnet</a:t>
            </a:r>
            <a:r>
              <a:rPr lang="nb-NO" i="0" baseline="0" dirty="0" smtClean="0"/>
              <a:t> ditt komme fram. 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i="0" baseline="0" dirty="0" smtClean="0"/>
              <a:t>Du kan finne informasjon om deg </a:t>
            </a:r>
            <a:r>
              <a:rPr lang="nb-NO" i="0" baseline="0" dirty="0" err="1" smtClean="0"/>
              <a:t>sjølv</a:t>
            </a:r>
            <a:r>
              <a:rPr lang="nb-NO" i="0" baseline="0" dirty="0" smtClean="0"/>
              <a:t>, endre </a:t>
            </a:r>
            <a:r>
              <a:rPr lang="nb-NO" i="0" baseline="0" dirty="0" err="1" smtClean="0"/>
              <a:t>opplysningar</a:t>
            </a:r>
            <a:r>
              <a:rPr lang="nb-NO" i="0" baseline="0" dirty="0" smtClean="0"/>
              <a:t> eller sende inn skjema som du finn her.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b-NO" i="1" baseline="0" dirty="0" smtClean="0"/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b="1" i="1" baseline="0" dirty="0" err="1" smtClean="0"/>
              <a:t>Utfyllande</a:t>
            </a:r>
            <a:r>
              <a:rPr lang="nb-NO" b="1" i="1" baseline="0" dirty="0" smtClean="0"/>
              <a:t> informasjon til </a:t>
            </a:r>
            <a:r>
              <a:rPr lang="nb-NO" b="1" i="1" baseline="0" dirty="0" err="1" smtClean="0"/>
              <a:t>læraren</a:t>
            </a:r>
            <a:r>
              <a:rPr lang="nb-NO" b="1" i="1" baseline="0" dirty="0" smtClean="0"/>
              <a:t>:</a:t>
            </a:r>
          </a:p>
          <a:p>
            <a:r>
              <a:rPr lang="nb-NO" dirty="0" smtClean="0"/>
              <a:t>Dersom du registrerer</a:t>
            </a:r>
            <a:r>
              <a:rPr lang="nb-NO" baseline="0" dirty="0" smtClean="0"/>
              <a:t> deg som </a:t>
            </a:r>
            <a:r>
              <a:rPr lang="nb-NO" baseline="0" dirty="0" err="1" smtClean="0"/>
              <a:t>arbeidssøkar</a:t>
            </a:r>
            <a:r>
              <a:rPr lang="nb-NO" baseline="0" dirty="0" smtClean="0"/>
              <a:t> hjå NAV når du har logga inn, veit NAV at det er du som </a:t>
            </a:r>
            <a:r>
              <a:rPr lang="nb-NO" baseline="0" dirty="0" err="1" smtClean="0"/>
              <a:t>registrerar</a:t>
            </a:r>
            <a:r>
              <a:rPr lang="nb-NO" baseline="0" dirty="0" smtClean="0"/>
              <a:t> deg.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D9F30-BE86-4E31-A4D2-52D65D10ADE3}" type="slidenum">
              <a:rPr lang="nb-NO" smtClean="0"/>
              <a:pPr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245716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dirty="0" err="1" smtClean="0"/>
              <a:t>Utdjuping</a:t>
            </a:r>
            <a:r>
              <a:rPr lang="en-US" b="1" i="1" baseline="0" dirty="0" smtClean="0"/>
              <a:t> </a:t>
            </a:r>
            <a:r>
              <a:rPr lang="en-US" b="1" i="1" baseline="0" dirty="0" err="1" smtClean="0"/>
              <a:t>frå</a:t>
            </a:r>
            <a:r>
              <a:rPr lang="en-US" b="1" i="1" dirty="0" smtClean="0"/>
              <a:t> </a:t>
            </a:r>
            <a:r>
              <a:rPr lang="en-US" b="1" i="1" dirty="0" err="1" smtClean="0"/>
              <a:t>læraren</a:t>
            </a:r>
            <a:r>
              <a:rPr lang="en-US" b="1" i="1" dirty="0" smtClean="0"/>
              <a:t>: 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i="0" baseline="0" dirty="0" smtClean="0"/>
              <a:t>Noreg.no har samla mange </a:t>
            </a:r>
            <a:r>
              <a:rPr lang="nb-NO" i="0" baseline="0" dirty="0" err="1" smtClean="0"/>
              <a:t>tenester</a:t>
            </a:r>
            <a:r>
              <a:rPr lang="nb-NO" i="0" baseline="0" dirty="0" smtClean="0"/>
              <a:t> </a:t>
            </a:r>
            <a:r>
              <a:rPr lang="nb-NO" i="0" baseline="0" dirty="0" err="1" smtClean="0"/>
              <a:t>frå</a:t>
            </a:r>
            <a:r>
              <a:rPr lang="nb-NO" i="0" baseline="0" dirty="0" smtClean="0"/>
              <a:t> stat og kommune som du kan logge inn til.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i="0" baseline="0" dirty="0" smtClean="0"/>
              <a:t>Du kan leite opp ei konkret </a:t>
            </a:r>
            <a:r>
              <a:rPr lang="nb-NO" i="0" baseline="0" dirty="0" err="1" smtClean="0"/>
              <a:t>teneste</a:t>
            </a:r>
            <a:r>
              <a:rPr lang="nb-NO" i="0" baseline="0" dirty="0" smtClean="0"/>
              <a:t>, du kan finne ei </a:t>
            </a:r>
            <a:r>
              <a:rPr lang="nb-NO" i="0" baseline="0" dirty="0" err="1" smtClean="0"/>
              <a:t>teneste</a:t>
            </a:r>
            <a:r>
              <a:rPr lang="nb-NO" i="0" baseline="0" dirty="0" smtClean="0"/>
              <a:t> ut </a:t>
            </a:r>
            <a:r>
              <a:rPr lang="nb-NO" i="0" baseline="0" dirty="0" err="1" smtClean="0"/>
              <a:t>frå</a:t>
            </a:r>
            <a:r>
              <a:rPr lang="nb-NO" i="0" baseline="0" dirty="0" smtClean="0"/>
              <a:t> livssituasjonen du er i, og du kan søke etter </a:t>
            </a:r>
            <a:r>
              <a:rPr lang="nb-NO" i="0" baseline="0" dirty="0" err="1" smtClean="0"/>
              <a:t>tenester</a:t>
            </a:r>
            <a:r>
              <a:rPr lang="nb-NO" i="0" baseline="0" dirty="0" smtClean="0"/>
              <a:t> på Noreg.no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b-NO" i="1" baseline="0" dirty="0" smtClean="0"/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b="1" i="1" baseline="0" dirty="0" err="1" smtClean="0"/>
              <a:t>Utfyllande</a:t>
            </a:r>
            <a:r>
              <a:rPr lang="nb-NO" b="1" i="1" baseline="0" dirty="0" smtClean="0"/>
              <a:t> informasjon til </a:t>
            </a:r>
            <a:r>
              <a:rPr lang="nb-NO" b="1" i="1" baseline="0" dirty="0" err="1" smtClean="0"/>
              <a:t>læraren</a:t>
            </a:r>
            <a:r>
              <a:rPr lang="nb-NO" b="1" i="1" baseline="0" dirty="0" smtClean="0"/>
              <a:t>:</a:t>
            </a:r>
          </a:p>
          <a:p>
            <a:r>
              <a:rPr lang="nb-NO" dirty="0" smtClean="0"/>
              <a:t>På Noreg.no kan du logge inn og endre kontaktinformasjonen din som </a:t>
            </a:r>
            <a:r>
              <a:rPr lang="nb-NO" dirty="0" err="1" smtClean="0"/>
              <a:t>statlege</a:t>
            </a:r>
            <a:r>
              <a:rPr lang="nb-NO" dirty="0" smtClean="0"/>
              <a:t> og kommunale </a:t>
            </a:r>
            <a:r>
              <a:rPr lang="nb-NO" dirty="0" err="1" smtClean="0"/>
              <a:t>verksemder</a:t>
            </a:r>
            <a:r>
              <a:rPr lang="nb-NO" dirty="0" smtClean="0"/>
              <a:t> kan nå deg på. Du finn og informasjon om digital postkasse.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D9F30-BE86-4E31-A4D2-52D65D10ADE3}" type="slidenum">
              <a:rPr lang="nb-NO" smtClean="0"/>
              <a:pPr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499846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dirty="0" err="1" smtClean="0"/>
              <a:t>Utdjuping</a:t>
            </a:r>
            <a:r>
              <a:rPr lang="en-US" b="1" i="1" baseline="0" dirty="0" smtClean="0"/>
              <a:t> </a:t>
            </a:r>
            <a:r>
              <a:rPr lang="en-US" b="1" i="1" baseline="0" dirty="0" err="1" smtClean="0"/>
              <a:t>frå</a:t>
            </a:r>
            <a:r>
              <a:rPr lang="en-US" b="1" i="1" dirty="0" smtClean="0"/>
              <a:t> </a:t>
            </a:r>
            <a:r>
              <a:rPr lang="en-US" b="1" i="1" dirty="0" err="1" smtClean="0"/>
              <a:t>læraren</a:t>
            </a:r>
            <a:r>
              <a:rPr lang="en-US" b="1" i="1" dirty="0" smtClean="0"/>
              <a:t>: 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i="0" baseline="0" dirty="0" smtClean="0"/>
              <a:t>Treng du hjelp til innlogging kan du finne hjelp </a:t>
            </a:r>
            <a:r>
              <a:rPr lang="nb-NO" i="0" baseline="0" dirty="0" err="1" smtClean="0"/>
              <a:t>frå</a:t>
            </a:r>
            <a:r>
              <a:rPr lang="nb-NO" i="0" baseline="0" dirty="0" smtClean="0"/>
              <a:t> nettsida til Noreg.no. 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i="0" baseline="0" dirty="0" smtClean="0"/>
              <a:t>Du kan lese </a:t>
            </a:r>
            <a:r>
              <a:rPr lang="nb-NO" i="0" baseline="0" dirty="0" err="1" smtClean="0"/>
              <a:t>sjølv</a:t>
            </a:r>
            <a:r>
              <a:rPr lang="nb-NO" i="0" baseline="0" dirty="0" smtClean="0"/>
              <a:t> på hjelpesidene, sende epost eller </a:t>
            </a:r>
            <a:r>
              <a:rPr lang="nb-NO" i="0" baseline="0" dirty="0" err="1" smtClean="0"/>
              <a:t>opne</a:t>
            </a:r>
            <a:r>
              <a:rPr lang="nb-NO" i="0" baseline="0" dirty="0" smtClean="0"/>
              <a:t> </a:t>
            </a:r>
            <a:r>
              <a:rPr lang="nb-NO" i="0" baseline="0" dirty="0" err="1" smtClean="0"/>
              <a:t>ein</a:t>
            </a:r>
            <a:r>
              <a:rPr lang="nb-NO" i="0" baseline="0" dirty="0" smtClean="0"/>
              <a:t> nettprat med brukerstøtte </a:t>
            </a:r>
            <a:r>
              <a:rPr lang="nb-NO" i="0" baseline="0" dirty="0" err="1" smtClean="0"/>
              <a:t>frå</a:t>
            </a:r>
            <a:r>
              <a:rPr lang="nb-NO" i="0" baseline="0" dirty="0" smtClean="0"/>
              <a:t> hjelpesidene. Du kan ringe </a:t>
            </a:r>
            <a:r>
              <a:rPr lang="nb-NO" i="0" baseline="0" dirty="0" err="1" smtClean="0"/>
              <a:t>brukarstøtte</a:t>
            </a:r>
            <a:r>
              <a:rPr lang="nb-NO" i="0" baseline="0" dirty="0" smtClean="0"/>
              <a:t> i </a:t>
            </a:r>
            <a:r>
              <a:rPr lang="nb-NO" i="0" baseline="0" dirty="0" err="1" smtClean="0"/>
              <a:t>opningstida</a:t>
            </a:r>
            <a:r>
              <a:rPr lang="nb-NO" i="0" baseline="0" dirty="0" smtClean="0"/>
              <a:t>, 08.00 – 15.30.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b-NO" i="1" baseline="0" dirty="0" smtClean="0"/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b="1" i="1" baseline="0" dirty="0" err="1" smtClean="0"/>
              <a:t>Utfyllande</a:t>
            </a:r>
            <a:r>
              <a:rPr lang="nb-NO" b="1" i="1" baseline="0" dirty="0" smtClean="0"/>
              <a:t> informasjon til </a:t>
            </a:r>
            <a:r>
              <a:rPr lang="nb-NO" b="1" i="1" baseline="0" dirty="0" err="1" smtClean="0"/>
              <a:t>læraren</a:t>
            </a:r>
            <a:r>
              <a:rPr lang="nb-NO" b="1" i="1" baseline="0" dirty="0" smtClean="0"/>
              <a:t>:</a:t>
            </a:r>
          </a:p>
          <a:p>
            <a:r>
              <a:rPr lang="nb-NO" dirty="0" smtClean="0"/>
              <a:t>På</a:t>
            </a:r>
            <a:r>
              <a:rPr lang="nb-NO" baseline="0" dirty="0" smtClean="0"/>
              <a:t> hjelpesidene er det spørsmål og svar om alle elektronisk ID-ane. </a:t>
            </a:r>
          </a:p>
          <a:p>
            <a:r>
              <a:rPr lang="nb-NO" baseline="0" dirty="0" err="1" smtClean="0"/>
              <a:t>Brukarstøtte</a:t>
            </a:r>
            <a:r>
              <a:rPr lang="nb-NO" baseline="0" dirty="0" smtClean="0"/>
              <a:t> kan </a:t>
            </a:r>
            <a:r>
              <a:rPr lang="nb-NO" baseline="0" dirty="0" err="1" smtClean="0"/>
              <a:t>ikkje</a:t>
            </a:r>
            <a:r>
              <a:rPr lang="nb-NO" baseline="0" dirty="0" smtClean="0"/>
              <a:t> svare på alt, men kan vise deg </a:t>
            </a:r>
            <a:r>
              <a:rPr lang="nb-NO" baseline="0" dirty="0" err="1" smtClean="0"/>
              <a:t>vidare</a:t>
            </a:r>
            <a:r>
              <a:rPr lang="nb-NO" baseline="0" dirty="0" smtClean="0"/>
              <a:t> til rett instans.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D9F30-BE86-4E31-A4D2-52D65D10ADE3}" type="slidenum">
              <a:rPr lang="nb-NO" smtClean="0"/>
              <a:pPr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760066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b="1" i="1" baseline="0" dirty="0" err="1" smtClean="0"/>
              <a:t>Utfyllande</a:t>
            </a:r>
            <a:r>
              <a:rPr lang="nb-NO" b="1" i="1" baseline="0" dirty="0" smtClean="0"/>
              <a:t> informasjon til </a:t>
            </a:r>
            <a:r>
              <a:rPr lang="nb-NO" b="1" i="1" baseline="0" dirty="0" err="1" smtClean="0"/>
              <a:t>læraren</a:t>
            </a:r>
            <a:r>
              <a:rPr lang="nb-NO" b="1" i="1" baseline="0" dirty="0" smtClean="0"/>
              <a:t>:</a:t>
            </a:r>
          </a:p>
          <a:p>
            <a:pPr eaLnBrk="1" hangingPunct="1"/>
            <a:r>
              <a:rPr lang="en-US" dirty="0" err="1" smtClean="0"/>
              <a:t>Difi</a:t>
            </a:r>
            <a:r>
              <a:rPr lang="en-US" dirty="0" smtClean="0"/>
              <a:t> </a:t>
            </a:r>
            <a:r>
              <a:rPr lang="en-US" dirty="0" err="1" smtClean="0"/>
              <a:t>håpar</a:t>
            </a:r>
            <a:r>
              <a:rPr lang="en-US" dirty="0" smtClean="0"/>
              <a:t> </a:t>
            </a:r>
            <a:r>
              <a:rPr lang="en-US" dirty="0" err="1" smtClean="0"/>
              <a:t>opplæringa</a:t>
            </a:r>
            <a:r>
              <a:rPr lang="en-US" dirty="0" smtClean="0"/>
              <a:t> </a:t>
            </a:r>
            <a:r>
              <a:rPr lang="en-US" dirty="0" err="1" smtClean="0"/>
              <a:t>var</a:t>
            </a:r>
            <a:r>
              <a:rPr lang="en-US" dirty="0" smtClean="0"/>
              <a:t> </a:t>
            </a:r>
            <a:r>
              <a:rPr lang="en-US" dirty="0" err="1" smtClean="0"/>
              <a:t>nyttig</a:t>
            </a:r>
            <a:r>
              <a:rPr lang="en-US" dirty="0" smtClean="0"/>
              <a:t>. Vi </a:t>
            </a:r>
            <a:r>
              <a:rPr lang="en-US" dirty="0" err="1" smtClean="0"/>
              <a:t>blir</a:t>
            </a:r>
            <a:r>
              <a:rPr lang="en-US" dirty="0" smtClean="0"/>
              <a:t> glad </a:t>
            </a:r>
            <a:r>
              <a:rPr lang="en-US" dirty="0" err="1" smtClean="0"/>
              <a:t>dersom</a:t>
            </a:r>
            <a:r>
              <a:rPr lang="en-US" dirty="0" smtClean="0"/>
              <a:t> du </a:t>
            </a:r>
            <a:r>
              <a:rPr lang="en-US" dirty="0" err="1" smtClean="0"/>
              <a:t>har</a:t>
            </a:r>
            <a:r>
              <a:rPr lang="en-US" dirty="0" smtClean="0"/>
              <a:t> </a:t>
            </a:r>
            <a:r>
              <a:rPr lang="en-US" dirty="0" err="1" smtClean="0"/>
              <a:t>kommentarar</a:t>
            </a:r>
            <a:r>
              <a:rPr lang="en-US" dirty="0" smtClean="0"/>
              <a:t> </a:t>
            </a:r>
            <a:r>
              <a:rPr lang="en-US" dirty="0" err="1" smtClean="0"/>
              <a:t>til</a:t>
            </a:r>
            <a:r>
              <a:rPr lang="en-US" dirty="0" smtClean="0"/>
              <a:t> om </a:t>
            </a:r>
            <a:r>
              <a:rPr lang="en-US" dirty="0" err="1" smtClean="0"/>
              <a:t>det</a:t>
            </a:r>
            <a:r>
              <a:rPr lang="en-US" dirty="0" smtClean="0"/>
              <a:t> </a:t>
            </a: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noko</a:t>
            </a:r>
            <a:r>
              <a:rPr lang="en-US" dirty="0" smtClean="0"/>
              <a:t> </a:t>
            </a:r>
            <a:r>
              <a:rPr lang="en-US" dirty="0" err="1" smtClean="0"/>
              <a:t>som</a:t>
            </a:r>
            <a:r>
              <a:rPr lang="en-US" dirty="0" smtClean="0"/>
              <a:t> </a:t>
            </a:r>
            <a:r>
              <a:rPr lang="en-US" dirty="0" err="1" smtClean="0"/>
              <a:t>kan</a:t>
            </a:r>
            <a:r>
              <a:rPr lang="en-US" dirty="0" smtClean="0"/>
              <a:t> </a:t>
            </a:r>
            <a:r>
              <a:rPr lang="en-US" dirty="0" err="1" smtClean="0"/>
              <a:t>gjerast</a:t>
            </a:r>
            <a:r>
              <a:rPr lang="en-US" dirty="0" smtClean="0"/>
              <a:t> </a:t>
            </a:r>
            <a:r>
              <a:rPr lang="en-US" dirty="0" err="1" smtClean="0"/>
              <a:t>betre</a:t>
            </a:r>
            <a:r>
              <a:rPr lang="en-US" dirty="0" smtClean="0"/>
              <a:t>. </a:t>
            </a:r>
          </a:p>
          <a:p>
            <a:pPr eaLnBrk="1" hangingPunct="1"/>
            <a:r>
              <a:rPr lang="en-US" dirty="0" err="1" smtClean="0"/>
              <a:t>Var</a:t>
            </a:r>
            <a:r>
              <a:rPr lang="en-US" dirty="0" smtClean="0"/>
              <a:t> </a:t>
            </a:r>
            <a:r>
              <a:rPr lang="en-US" dirty="0" err="1" smtClean="0"/>
              <a:t>nokre</a:t>
            </a:r>
            <a:r>
              <a:rPr lang="en-US" dirty="0" smtClean="0"/>
              <a:t> </a:t>
            </a:r>
            <a:r>
              <a:rPr lang="en-US" dirty="0" err="1" smtClean="0"/>
              <a:t>lysark</a:t>
            </a:r>
            <a:r>
              <a:rPr lang="en-US" dirty="0" smtClean="0"/>
              <a:t> </a:t>
            </a:r>
            <a:r>
              <a:rPr lang="en-US" dirty="0" err="1" smtClean="0"/>
              <a:t>utydelege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uforståelege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eller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samanhengen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ulogisk</a:t>
            </a:r>
            <a:r>
              <a:rPr lang="en-US" baseline="0" dirty="0" smtClean="0"/>
              <a:t>. </a:t>
            </a:r>
          </a:p>
          <a:p>
            <a:pPr eaLnBrk="1" hangingPunct="1"/>
            <a:endParaRPr lang="en-US" baseline="0" dirty="0" smtClean="0"/>
          </a:p>
          <a:p>
            <a:pPr eaLnBrk="1" hangingPunct="1"/>
            <a:r>
              <a:rPr lang="en-US" baseline="0" dirty="0" err="1" smtClean="0"/>
              <a:t>Kommentarar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sendast</a:t>
            </a:r>
            <a:r>
              <a:rPr lang="en-US" baseline="0" dirty="0" smtClean="0"/>
              <a:t> brukerstotte@difi.no  . Vis </a:t>
            </a:r>
            <a:r>
              <a:rPr lang="en-US" baseline="0" dirty="0" err="1" smtClean="0"/>
              <a:t>til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Digidel</a:t>
            </a:r>
            <a:r>
              <a:rPr lang="en-US" baseline="0" dirty="0" smtClean="0"/>
              <a:t>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57384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r>
              <a:rPr lang="en-US" b="1" i="1" dirty="0" err="1" smtClean="0"/>
              <a:t>Utdjuping</a:t>
            </a:r>
            <a:r>
              <a:rPr lang="en-US" b="1" i="1" baseline="0" dirty="0" smtClean="0"/>
              <a:t> </a:t>
            </a:r>
            <a:r>
              <a:rPr lang="en-US" b="1" i="1" baseline="0" dirty="0" err="1" smtClean="0"/>
              <a:t>frå</a:t>
            </a:r>
            <a:r>
              <a:rPr lang="en-US" b="1" i="1" dirty="0" smtClean="0"/>
              <a:t> </a:t>
            </a:r>
            <a:r>
              <a:rPr lang="en-US" b="1" i="1" dirty="0" err="1" smtClean="0"/>
              <a:t>læraren</a:t>
            </a:r>
            <a:r>
              <a:rPr lang="en-US" b="1" i="1" dirty="0" smtClean="0"/>
              <a:t>: </a:t>
            </a:r>
          </a:p>
          <a:p>
            <a:pPr eaLnBrk="1" hangingPunct="1"/>
            <a:r>
              <a:rPr lang="en-US" dirty="0" smtClean="0"/>
              <a:t>Å </a:t>
            </a:r>
            <a:r>
              <a:rPr lang="en-US" dirty="0" err="1" smtClean="0"/>
              <a:t>logge</a:t>
            </a:r>
            <a:r>
              <a:rPr lang="en-US" dirty="0" smtClean="0"/>
              <a:t> inn </a:t>
            </a:r>
            <a:r>
              <a:rPr lang="en-US" dirty="0" err="1" smtClean="0"/>
              <a:t>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ein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framgangsmåte</a:t>
            </a:r>
            <a:r>
              <a:rPr lang="en-US" baseline="0" dirty="0" smtClean="0"/>
              <a:t> for å </a:t>
            </a:r>
            <a:r>
              <a:rPr lang="nb-NO" baseline="0" dirty="0" smtClean="0"/>
              <a:t>komme inn til </a:t>
            </a:r>
            <a:r>
              <a:rPr lang="nb-NO" baseline="0" dirty="0" err="1" smtClean="0"/>
              <a:t>offentlege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tenester</a:t>
            </a:r>
            <a:r>
              <a:rPr lang="nb-NO" baseline="0" dirty="0" smtClean="0"/>
              <a:t>.</a:t>
            </a:r>
          </a:p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baseline="0" dirty="0" smtClean="0"/>
              <a:t>Når du er logga inn kan du få informasjon som det </a:t>
            </a:r>
            <a:r>
              <a:rPr lang="nb-NO" baseline="0" dirty="0" err="1" smtClean="0"/>
              <a:t>offentlege</a:t>
            </a:r>
            <a:r>
              <a:rPr lang="nb-NO" baseline="0" dirty="0" smtClean="0"/>
              <a:t> har registrert om deg. Eksempel: Når skal bilen din på EU-kontroll, informasjon om </a:t>
            </a:r>
            <a:r>
              <a:rPr lang="nb-NO" baseline="0" dirty="0" err="1" smtClean="0"/>
              <a:t>eigedommane</a:t>
            </a:r>
            <a:r>
              <a:rPr lang="nb-NO" baseline="0" dirty="0" smtClean="0"/>
              <a:t> dine eller innbetalte </a:t>
            </a:r>
            <a:r>
              <a:rPr lang="nb-NO" baseline="0" dirty="0" err="1" smtClean="0"/>
              <a:t>eigendeler</a:t>
            </a:r>
            <a:r>
              <a:rPr lang="nb-NO" baseline="0" dirty="0" smtClean="0"/>
              <a:t>.</a:t>
            </a:r>
          </a:p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baseline="0" dirty="0" smtClean="0"/>
              <a:t>Når du er logga inn kan du sende inn skjema og stat og kommune er sikker på at det er du som sender inn. Døme: Søke om </a:t>
            </a:r>
            <a:r>
              <a:rPr lang="nb-NO" baseline="0" dirty="0" err="1" smtClean="0"/>
              <a:t>namneendring</a:t>
            </a:r>
            <a:r>
              <a:rPr lang="nb-NO" baseline="0" dirty="0" smtClean="0"/>
              <a:t>, søke om alderspensjon, melde flytting og ny adresse.</a:t>
            </a: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241849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i="1" dirty="0" err="1" smtClean="0"/>
              <a:t>Utdjuping</a:t>
            </a:r>
            <a:r>
              <a:rPr lang="en-US" b="1" i="1" baseline="0" dirty="0" smtClean="0"/>
              <a:t> </a:t>
            </a:r>
            <a:r>
              <a:rPr lang="en-US" b="1" i="1" baseline="0" dirty="0" err="1" smtClean="0"/>
              <a:t>frå</a:t>
            </a:r>
            <a:r>
              <a:rPr lang="en-US" b="1" i="1" dirty="0" smtClean="0"/>
              <a:t> </a:t>
            </a:r>
            <a:r>
              <a:rPr lang="en-US" b="1" i="1" dirty="0" err="1" smtClean="0"/>
              <a:t>læraren</a:t>
            </a:r>
            <a:r>
              <a:rPr lang="en-US" b="1" i="1" dirty="0" smtClean="0"/>
              <a:t>: </a:t>
            </a:r>
          </a:p>
          <a:p>
            <a:r>
              <a:rPr lang="nb-NO" dirty="0" smtClean="0"/>
              <a:t>På nettet er det </a:t>
            </a:r>
            <a:r>
              <a:rPr lang="nb-NO" dirty="0" err="1" smtClean="0"/>
              <a:t>ikkje</a:t>
            </a:r>
            <a:r>
              <a:rPr lang="nb-NO" dirty="0" smtClean="0"/>
              <a:t> nok å skrive</a:t>
            </a:r>
            <a:r>
              <a:rPr lang="nb-NO" baseline="0" dirty="0" smtClean="0"/>
              <a:t> kven du er med ord, for å få tilgang til </a:t>
            </a:r>
            <a:r>
              <a:rPr lang="nb-NO" baseline="0" dirty="0" err="1" smtClean="0"/>
              <a:t>opplysningar</a:t>
            </a:r>
            <a:r>
              <a:rPr lang="nb-NO" baseline="0" dirty="0" smtClean="0"/>
              <a:t> knytt til deg. </a:t>
            </a:r>
          </a:p>
          <a:p>
            <a:r>
              <a:rPr lang="nb-NO" baseline="0" dirty="0" smtClean="0"/>
              <a:t>Du må </a:t>
            </a:r>
            <a:r>
              <a:rPr lang="nb-NO" b="1" baseline="0" dirty="0" smtClean="0"/>
              <a:t>bevise med </a:t>
            </a:r>
            <a:r>
              <a:rPr lang="nb-NO" b="1" baseline="0" dirty="0" err="1" smtClean="0"/>
              <a:t>ein</a:t>
            </a:r>
            <a:r>
              <a:rPr lang="nb-NO" b="1" baseline="0" dirty="0" smtClean="0"/>
              <a:t> </a:t>
            </a:r>
            <a:r>
              <a:rPr lang="nb-NO" b="1" baseline="0" dirty="0" err="1" smtClean="0"/>
              <a:t>personleg</a:t>
            </a:r>
            <a:r>
              <a:rPr lang="nb-NO" b="1" baseline="0" dirty="0" smtClean="0"/>
              <a:t> elektronisk legitimasjon</a:t>
            </a:r>
            <a:r>
              <a:rPr lang="nb-NO" baseline="0" dirty="0" smtClean="0"/>
              <a:t>, at du er du.</a:t>
            </a:r>
          </a:p>
          <a:p>
            <a:endParaRPr lang="nb-NO" baseline="0" dirty="0" smtClean="0"/>
          </a:p>
          <a:p>
            <a:r>
              <a:rPr lang="nb-NO" b="1" i="1" baseline="0" dirty="0" err="1" smtClean="0"/>
              <a:t>Utfyllande</a:t>
            </a:r>
            <a:r>
              <a:rPr lang="nb-NO" b="1" i="1" baseline="0" dirty="0" smtClean="0"/>
              <a:t> informasjon til </a:t>
            </a:r>
            <a:r>
              <a:rPr lang="nb-NO" b="1" i="1" baseline="0" dirty="0" err="1" smtClean="0"/>
              <a:t>læraren</a:t>
            </a:r>
            <a:r>
              <a:rPr lang="nb-NO" b="1" i="1" baseline="0" dirty="0" smtClean="0"/>
              <a:t>: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baseline="0" dirty="0" smtClean="0"/>
              <a:t>Det er </a:t>
            </a:r>
            <a:r>
              <a:rPr lang="nb-NO" baseline="0" dirty="0" err="1" smtClean="0"/>
              <a:t>innbyggar</a:t>
            </a:r>
            <a:r>
              <a:rPr lang="nb-NO" baseline="0" dirty="0" smtClean="0"/>
              <a:t> </a:t>
            </a:r>
            <a:r>
              <a:rPr lang="nb-NO" baseline="0" dirty="0" err="1" smtClean="0"/>
              <a:t>sjølv</a:t>
            </a:r>
            <a:r>
              <a:rPr lang="nb-NO" baseline="0" dirty="0" smtClean="0"/>
              <a:t> som må skaffe seg elektronisk legitimasjon for å bruke på nettet. 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baseline="0" dirty="0" smtClean="0"/>
              <a:t>Det </a:t>
            </a:r>
            <a:r>
              <a:rPr lang="nb-NO" baseline="0" dirty="0" err="1" smtClean="0"/>
              <a:t>finst</a:t>
            </a:r>
            <a:r>
              <a:rPr lang="nb-NO" baseline="0" dirty="0" smtClean="0"/>
              <a:t> </a:t>
            </a:r>
            <a:r>
              <a:rPr lang="nb-NO" baseline="0" dirty="0" err="1" smtClean="0"/>
              <a:t>fleire</a:t>
            </a:r>
            <a:r>
              <a:rPr lang="nb-NO" baseline="0" dirty="0" smtClean="0"/>
              <a:t> elektroniske </a:t>
            </a:r>
            <a:r>
              <a:rPr lang="nb-NO" baseline="0" dirty="0" err="1" smtClean="0"/>
              <a:t>legitimasjonar</a:t>
            </a:r>
            <a:r>
              <a:rPr lang="nb-NO" baseline="0" dirty="0" smtClean="0"/>
              <a:t>. Sjå lysark 8.</a:t>
            </a:r>
            <a:endParaRPr lang="nb-NO" dirty="0" smtClean="0"/>
          </a:p>
          <a:p>
            <a:endParaRPr lang="nb-NO" baseline="0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D9F30-BE86-4E31-A4D2-52D65D10ADE3}" type="slidenum">
              <a:rPr lang="nb-NO" smtClean="0"/>
              <a:pPr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62021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dirty="0" err="1" smtClean="0"/>
              <a:t>Utdjuping</a:t>
            </a:r>
            <a:r>
              <a:rPr lang="en-US" b="1" i="1" baseline="0" dirty="0" smtClean="0"/>
              <a:t> </a:t>
            </a:r>
            <a:r>
              <a:rPr lang="en-US" b="1" i="1" baseline="0" dirty="0" err="1" smtClean="0"/>
              <a:t>frå</a:t>
            </a:r>
            <a:r>
              <a:rPr lang="en-US" b="1" i="1" dirty="0" smtClean="0"/>
              <a:t> </a:t>
            </a:r>
            <a:r>
              <a:rPr lang="en-US" b="1" i="1" dirty="0" err="1" smtClean="0"/>
              <a:t>læraren</a:t>
            </a:r>
            <a:r>
              <a:rPr lang="en-US" b="1" i="1" dirty="0" smtClean="0"/>
              <a:t>: 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dirty="0" smtClean="0"/>
              <a:t>Elektronisk</a:t>
            </a:r>
            <a:r>
              <a:rPr lang="nb-NO" baseline="0" dirty="0" smtClean="0"/>
              <a:t> legitimasjon har </a:t>
            </a:r>
            <a:r>
              <a:rPr lang="nb-NO" baseline="0" dirty="0" err="1" smtClean="0"/>
              <a:t>f</a:t>
            </a:r>
            <a:r>
              <a:rPr lang="nb-NO" dirty="0" err="1" smtClean="0"/>
              <a:t>leire</a:t>
            </a:r>
            <a:r>
              <a:rPr lang="nb-NO" dirty="0" smtClean="0"/>
              <a:t> </a:t>
            </a:r>
            <a:r>
              <a:rPr lang="nb-NO" dirty="0" err="1" smtClean="0"/>
              <a:t>nemningar</a:t>
            </a:r>
            <a:r>
              <a:rPr lang="nb-NO" dirty="0" smtClean="0"/>
              <a:t>, men betyr det same: elektronisk legitimasjon på nett, elektronisk identitet,</a:t>
            </a:r>
            <a:r>
              <a:rPr lang="nb-NO" baseline="0" dirty="0" smtClean="0"/>
              <a:t> </a:t>
            </a:r>
            <a:r>
              <a:rPr lang="nb-NO" dirty="0" smtClean="0"/>
              <a:t>elektronisk ID, e-ID</a:t>
            </a:r>
            <a:r>
              <a:rPr lang="nb-NO" baseline="0" dirty="0" smtClean="0"/>
              <a:t> eller</a:t>
            </a:r>
            <a:r>
              <a:rPr lang="nb-NO" dirty="0" smtClean="0"/>
              <a:t> </a:t>
            </a:r>
            <a:r>
              <a:rPr lang="nb-NO" dirty="0" err="1" smtClean="0"/>
              <a:t>eID</a:t>
            </a:r>
            <a:r>
              <a:rPr lang="nb-NO" dirty="0" smtClean="0"/>
              <a:t>.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b-NO" dirty="0" smtClean="0"/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b="1" i="1" baseline="0" dirty="0" err="1" smtClean="0"/>
              <a:t>Utfyllande</a:t>
            </a:r>
            <a:r>
              <a:rPr lang="nb-NO" b="1" i="1" baseline="0" dirty="0" smtClean="0"/>
              <a:t> informasjon til </a:t>
            </a:r>
            <a:r>
              <a:rPr lang="nb-NO" b="1" i="1" baseline="0" dirty="0" err="1" smtClean="0"/>
              <a:t>læraren</a:t>
            </a:r>
            <a:r>
              <a:rPr lang="nb-NO" b="1" i="1" baseline="0" dirty="0" smtClean="0"/>
              <a:t>: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dirty="0" err="1" smtClean="0"/>
              <a:t>BankID</a:t>
            </a:r>
            <a:r>
              <a:rPr lang="nb-NO" dirty="0" smtClean="0"/>
              <a:t> blir levert og drifta av </a:t>
            </a:r>
            <a:r>
              <a:rPr lang="nb-NO" dirty="0" err="1" smtClean="0"/>
              <a:t>bankane</a:t>
            </a:r>
            <a:r>
              <a:rPr lang="nb-NO" dirty="0" smtClean="0"/>
              <a:t> 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dirty="0" err="1" smtClean="0"/>
              <a:t>Bankane</a:t>
            </a:r>
            <a:r>
              <a:rPr lang="nb-NO" dirty="0" smtClean="0"/>
              <a:t> bestemmer kven som kan få </a:t>
            </a:r>
            <a:r>
              <a:rPr lang="nb-NO" dirty="0" err="1" smtClean="0"/>
              <a:t>BankID</a:t>
            </a:r>
            <a:r>
              <a:rPr lang="nb-NO" baseline="0" dirty="0" smtClean="0"/>
              <a:t>. 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baseline="0" dirty="0" smtClean="0"/>
              <a:t>Du kan få </a:t>
            </a:r>
            <a:r>
              <a:rPr lang="nb-NO" baseline="0" dirty="0" err="1" smtClean="0"/>
              <a:t>BankID</a:t>
            </a:r>
            <a:r>
              <a:rPr lang="nb-NO" baseline="0" dirty="0" smtClean="0"/>
              <a:t> </a:t>
            </a:r>
            <a:r>
              <a:rPr lang="nb-NO" baseline="0" dirty="0" err="1" smtClean="0"/>
              <a:t>frå</a:t>
            </a:r>
            <a:r>
              <a:rPr lang="nb-NO" baseline="0" dirty="0" smtClean="0"/>
              <a:t> du er 15 år, men kvar enkelt bank har sine aldersgrenser. 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baseline="0" dirty="0" smtClean="0"/>
              <a:t>Du må legitimere deg i banken for å få </a:t>
            </a:r>
            <a:r>
              <a:rPr lang="nb-NO" baseline="0" dirty="0" err="1" smtClean="0"/>
              <a:t>BankID</a:t>
            </a:r>
            <a:r>
              <a:rPr lang="nb-NO" baseline="0" dirty="0" smtClean="0"/>
              <a:t>.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baseline="0" dirty="0" smtClean="0"/>
              <a:t>Banken </a:t>
            </a:r>
            <a:r>
              <a:rPr lang="nb-NO" baseline="0" dirty="0" err="1" smtClean="0"/>
              <a:t>avgjer</a:t>
            </a:r>
            <a:r>
              <a:rPr lang="nb-NO" baseline="0" dirty="0" smtClean="0"/>
              <a:t> og om </a:t>
            </a:r>
            <a:r>
              <a:rPr lang="nb-NO" baseline="0" dirty="0" err="1" smtClean="0"/>
              <a:t>innbyggjarar</a:t>
            </a:r>
            <a:r>
              <a:rPr lang="nb-NO" baseline="0" dirty="0" smtClean="0"/>
              <a:t> med D-nummer kan få </a:t>
            </a:r>
            <a:r>
              <a:rPr lang="nb-NO" baseline="0" dirty="0" err="1" smtClean="0"/>
              <a:t>BankID</a:t>
            </a:r>
            <a:r>
              <a:rPr lang="nb-NO" baseline="0" dirty="0" smtClean="0"/>
              <a:t>. 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dirty="0" err="1" smtClean="0"/>
              <a:t>BankID</a:t>
            </a:r>
            <a:r>
              <a:rPr lang="nb-NO" dirty="0" smtClean="0"/>
              <a:t> er </a:t>
            </a:r>
            <a:r>
              <a:rPr lang="nb-NO" dirty="0" err="1" smtClean="0"/>
              <a:t>ein</a:t>
            </a:r>
            <a:r>
              <a:rPr lang="nb-NO" dirty="0" smtClean="0"/>
              <a:t> av </a:t>
            </a:r>
            <a:r>
              <a:rPr lang="nb-NO" dirty="0" err="1" smtClean="0"/>
              <a:t>fleire</a:t>
            </a:r>
            <a:r>
              <a:rPr lang="nb-NO" dirty="0" smtClean="0"/>
              <a:t> elektroniske </a:t>
            </a:r>
            <a:r>
              <a:rPr lang="nb-NO" dirty="0" err="1" smtClean="0"/>
              <a:t>legitimasjonar</a:t>
            </a:r>
            <a:r>
              <a:rPr lang="nb-NO" dirty="0" smtClean="0"/>
              <a:t> du kan </a:t>
            </a:r>
            <a:r>
              <a:rPr lang="nb-NO" dirty="0" err="1" smtClean="0"/>
              <a:t>velje</a:t>
            </a:r>
            <a:r>
              <a:rPr lang="nb-NO" dirty="0" smtClean="0"/>
              <a:t> mellom</a:t>
            </a:r>
            <a:endParaRPr lang="en-US" b="0" dirty="0" smtClean="0"/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err="1" smtClean="0"/>
              <a:t>BankID</a:t>
            </a:r>
            <a:r>
              <a:rPr lang="en-US" b="0" dirty="0" smtClean="0"/>
              <a:t> </a:t>
            </a:r>
            <a:r>
              <a:rPr lang="en-US" b="0" dirty="0" err="1" smtClean="0"/>
              <a:t>har</a:t>
            </a:r>
            <a:r>
              <a:rPr lang="en-US" b="0" dirty="0" smtClean="0"/>
              <a:t> </a:t>
            </a:r>
            <a:r>
              <a:rPr lang="en-US" b="0" dirty="0" err="1" smtClean="0"/>
              <a:t>høgste</a:t>
            </a:r>
            <a:r>
              <a:rPr lang="en-US" b="0" dirty="0" smtClean="0"/>
              <a:t> </a:t>
            </a:r>
            <a:r>
              <a:rPr lang="en-US" b="0" dirty="0" err="1" smtClean="0"/>
              <a:t>sikkerheitsnivå</a:t>
            </a:r>
            <a:r>
              <a:rPr lang="en-US" b="0" dirty="0" smtClean="0"/>
              <a:t>.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b-NO" i="1" baseline="0" dirty="0" smtClean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D9F30-BE86-4E31-A4D2-52D65D10ADE3}" type="slidenum">
              <a:rPr lang="nb-NO" smtClean="0"/>
              <a:pPr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236205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dirty="0" err="1" smtClean="0"/>
              <a:t>Utdjuping</a:t>
            </a:r>
            <a:r>
              <a:rPr lang="en-US" b="1" i="1" baseline="0" dirty="0" smtClean="0"/>
              <a:t> </a:t>
            </a:r>
            <a:r>
              <a:rPr lang="en-US" b="1" i="1" baseline="0" dirty="0" err="1" smtClean="0"/>
              <a:t>frå</a:t>
            </a:r>
            <a:r>
              <a:rPr lang="en-US" b="1" i="1" dirty="0" smtClean="0"/>
              <a:t> </a:t>
            </a:r>
            <a:r>
              <a:rPr lang="en-US" b="1" i="1" dirty="0" err="1" smtClean="0"/>
              <a:t>læraren</a:t>
            </a:r>
            <a:r>
              <a:rPr lang="en-US" b="1" i="1" dirty="0" smtClean="0"/>
              <a:t>: 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dirty="0" smtClean="0"/>
              <a:t>Når du har fått kodebrikka i posten, </a:t>
            </a:r>
            <a:r>
              <a:rPr lang="nb-NO" baseline="0" dirty="0" smtClean="0"/>
              <a:t>gå til banken din si nettside. Klikk på Logg inn og registrer deg med kodebrikka di. Du </a:t>
            </a:r>
            <a:r>
              <a:rPr lang="nb-NO" baseline="0" dirty="0" err="1" smtClean="0"/>
              <a:t>loggar</a:t>
            </a:r>
            <a:r>
              <a:rPr lang="nb-NO" baseline="0" dirty="0" smtClean="0"/>
              <a:t> </a:t>
            </a:r>
            <a:r>
              <a:rPr lang="nb-NO" baseline="0" dirty="0" err="1" smtClean="0"/>
              <a:t>no</a:t>
            </a:r>
            <a:r>
              <a:rPr lang="nb-NO" baseline="0" dirty="0" smtClean="0"/>
              <a:t> inn i DIN nettbank.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baseline="0" dirty="0" smtClean="0"/>
              <a:t>Når du er logga inn i DIN nettbank, kan du </a:t>
            </a:r>
            <a:r>
              <a:rPr lang="nb-NO" baseline="0" dirty="0" err="1" smtClean="0"/>
              <a:t>opne</a:t>
            </a:r>
            <a:r>
              <a:rPr lang="nb-NO" baseline="0" dirty="0" smtClean="0"/>
              <a:t> kodebrikka for å </a:t>
            </a:r>
            <a:r>
              <a:rPr lang="nb-NO" baseline="0" dirty="0" err="1" smtClean="0"/>
              <a:t>brukast</a:t>
            </a:r>
            <a:r>
              <a:rPr lang="nb-NO" baseline="0" dirty="0" smtClean="0"/>
              <a:t> som </a:t>
            </a:r>
            <a:r>
              <a:rPr lang="nb-NO" baseline="0" dirty="0" err="1" smtClean="0"/>
              <a:t>BankID</a:t>
            </a:r>
            <a:r>
              <a:rPr lang="nb-NO" baseline="0" dirty="0" smtClean="0"/>
              <a:t> til </a:t>
            </a:r>
            <a:r>
              <a:rPr lang="nb-NO" baseline="0" dirty="0" err="1" smtClean="0"/>
              <a:t>offentlege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tenester</a:t>
            </a:r>
            <a:r>
              <a:rPr lang="nb-NO" baseline="0" dirty="0" smtClean="0"/>
              <a:t>. Banken din kan og hjelpe deg å </a:t>
            </a:r>
            <a:r>
              <a:rPr lang="nb-NO" baseline="0" dirty="0" err="1" smtClean="0"/>
              <a:t>opne</a:t>
            </a:r>
            <a:r>
              <a:rPr lang="nb-NO" baseline="0" dirty="0" smtClean="0"/>
              <a:t> kodebrikka for </a:t>
            </a:r>
            <a:r>
              <a:rPr lang="nb-NO" baseline="0" dirty="0" err="1" smtClean="0"/>
              <a:t>offentleg</a:t>
            </a:r>
            <a:r>
              <a:rPr lang="nb-NO" baseline="0" dirty="0" smtClean="0"/>
              <a:t> innlogging.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b-NO" baseline="0" dirty="0" smtClean="0"/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baseline="0" dirty="0" smtClean="0"/>
              <a:t>Banken hjelper deg å registrere kodebrikka di, dersom du </a:t>
            </a:r>
            <a:r>
              <a:rPr lang="nb-NO" baseline="0" dirty="0" err="1" smtClean="0"/>
              <a:t>ikkje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klarar</a:t>
            </a:r>
            <a:r>
              <a:rPr lang="nb-NO" baseline="0" dirty="0" smtClean="0"/>
              <a:t> dette </a:t>
            </a:r>
            <a:r>
              <a:rPr lang="nb-NO" baseline="0" dirty="0" err="1" smtClean="0"/>
              <a:t>sjølv</a:t>
            </a:r>
            <a:r>
              <a:rPr lang="nb-NO" baseline="0" dirty="0" smtClean="0"/>
              <a:t>. 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baseline="0" dirty="0" smtClean="0"/>
              <a:t> </a:t>
            </a:r>
            <a:endParaRPr lang="nb-NO" i="1" baseline="0" dirty="0" smtClean="0"/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b="1" i="1" baseline="0" dirty="0" err="1" smtClean="0"/>
              <a:t>Utfyllande</a:t>
            </a:r>
            <a:r>
              <a:rPr lang="nb-NO" b="1" i="1" baseline="0" dirty="0" smtClean="0"/>
              <a:t> informasjon til </a:t>
            </a:r>
            <a:r>
              <a:rPr lang="nb-NO" b="1" i="1" baseline="0" dirty="0" err="1" smtClean="0"/>
              <a:t>læraren</a:t>
            </a:r>
            <a:r>
              <a:rPr lang="nb-NO" b="1" i="1" baseline="0" dirty="0" smtClean="0"/>
              <a:t>: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dirty="0" smtClean="0"/>
              <a:t>Du</a:t>
            </a:r>
            <a:r>
              <a:rPr lang="nb-NO" baseline="0" dirty="0" smtClean="0"/>
              <a:t> må ha </a:t>
            </a:r>
            <a:r>
              <a:rPr lang="nb-NO" baseline="0" dirty="0" err="1" smtClean="0"/>
              <a:t>eit</a:t>
            </a:r>
            <a:r>
              <a:rPr lang="nb-NO" baseline="0" dirty="0" smtClean="0"/>
              <a:t> kundeforhold i </a:t>
            </a:r>
            <a:r>
              <a:rPr lang="nb-NO" baseline="0" dirty="0" err="1" smtClean="0"/>
              <a:t>ein</a:t>
            </a:r>
            <a:r>
              <a:rPr lang="nb-NO" baseline="0" dirty="0" smtClean="0"/>
              <a:t> bank for å få </a:t>
            </a:r>
            <a:r>
              <a:rPr lang="nb-NO" baseline="0" dirty="0" err="1" smtClean="0"/>
              <a:t>BankID</a:t>
            </a:r>
            <a:r>
              <a:rPr lang="nb-NO" baseline="0" dirty="0" smtClean="0"/>
              <a:t>.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baseline="0" dirty="0" smtClean="0"/>
              <a:t>Banken sender deg ei kodebrikke som er knytt </a:t>
            </a:r>
            <a:r>
              <a:rPr lang="nb-NO" baseline="0" dirty="0" err="1" smtClean="0"/>
              <a:t>berre</a:t>
            </a:r>
            <a:r>
              <a:rPr lang="nb-NO" baseline="0" dirty="0" smtClean="0"/>
              <a:t> til deg og ditt fødselsnummer.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D9F30-BE86-4E31-A4D2-52D65D10ADE3}" type="slidenum">
              <a:rPr lang="nb-NO" smtClean="0"/>
              <a:pPr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951412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dirty="0" err="1" smtClean="0"/>
              <a:t>Utdjuping</a:t>
            </a:r>
            <a:r>
              <a:rPr lang="en-US" b="1" i="1" baseline="0" dirty="0" smtClean="0"/>
              <a:t> </a:t>
            </a:r>
            <a:r>
              <a:rPr lang="en-US" b="1" i="1" baseline="0" dirty="0" err="1" smtClean="0"/>
              <a:t>frå</a:t>
            </a:r>
            <a:r>
              <a:rPr lang="en-US" b="1" i="1" dirty="0" smtClean="0"/>
              <a:t> </a:t>
            </a:r>
            <a:r>
              <a:rPr lang="en-US" b="1" i="1" dirty="0" err="1" smtClean="0"/>
              <a:t>læraren</a:t>
            </a:r>
            <a:r>
              <a:rPr lang="en-US" b="1" i="1" dirty="0" smtClean="0"/>
              <a:t>: </a:t>
            </a:r>
          </a:p>
          <a:p>
            <a:r>
              <a:rPr lang="nb-NO" dirty="0" smtClean="0"/>
              <a:t>Du laga deg </a:t>
            </a:r>
            <a:r>
              <a:rPr lang="nb-NO" dirty="0" err="1" smtClean="0"/>
              <a:t>eit</a:t>
            </a:r>
            <a:r>
              <a:rPr lang="nb-NO" dirty="0" smtClean="0"/>
              <a:t> </a:t>
            </a:r>
            <a:r>
              <a:rPr lang="nb-NO" dirty="0" err="1" smtClean="0"/>
              <a:t>personleg</a:t>
            </a:r>
            <a:r>
              <a:rPr lang="nb-NO" dirty="0" smtClean="0"/>
              <a:t> passord for kodebrikka di,</a:t>
            </a:r>
            <a:r>
              <a:rPr lang="nb-NO" baseline="0" dirty="0" smtClean="0"/>
              <a:t> då du </a:t>
            </a:r>
            <a:r>
              <a:rPr lang="nb-NO" dirty="0" smtClean="0"/>
              <a:t>registrerte</a:t>
            </a:r>
            <a:r>
              <a:rPr lang="nb-NO" baseline="0" dirty="0" smtClean="0"/>
              <a:t> </a:t>
            </a:r>
            <a:r>
              <a:rPr lang="nb-NO" dirty="0" smtClean="0"/>
              <a:t>kodebrikka di i nettbanken din.</a:t>
            </a:r>
          </a:p>
          <a:p>
            <a:r>
              <a:rPr lang="nb-NO" dirty="0" smtClean="0"/>
              <a:t>Du må gå på </a:t>
            </a:r>
            <a:r>
              <a:rPr lang="nb-NO" baseline="0" dirty="0" smtClean="0"/>
              <a:t>internett og finne </a:t>
            </a:r>
            <a:r>
              <a:rPr lang="nb-NO" dirty="0" smtClean="0"/>
              <a:t>ei nettside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frå</a:t>
            </a:r>
            <a:r>
              <a:rPr lang="nb-NO" baseline="0" dirty="0" smtClean="0"/>
              <a:t> ei </a:t>
            </a:r>
            <a:r>
              <a:rPr lang="nb-NO" baseline="0" dirty="0" err="1" smtClean="0"/>
              <a:t>statleg</a:t>
            </a:r>
            <a:r>
              <a:rPr lang="nb-NO" baseline="0" dirty="0" smtClean="0"/>
              <a:t> </a:t>
            </a:r>
            <a:r>
              <a:rPr lang="nb-NO" baseline="0" dirty="0" err="1" smtClean="0"/>
              <a:t>verksemd</a:t>
            </a:r>
            <a:r>
              <a:rPr lang="nb-NO" baseline="0" dirty="0" smtClean="0"/>
              <a:t> eller kommunen din, for å logge inn</a:t>
            </a:r>
            <a:r>
              <a:rPr lang="nb-NO" dirty="0" smtClean="0"/>
              <a:t>.</a:t>
            </a:r>
            <a:r>
              <a:rPr lang="nb-NO" baseline="0" dirty="0" smtClean="0"/>
              <a:t> 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b-NO" i="1" baseline="0" dirty="0" smtClean="0"/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b="1" i="1" baseline="0" dirty="0" err="1" smtClean="0"/>
              <a:t>Utfyllande</a:t>
            </a:r>
            <a:r>
              <a:rPr lang="nb-NO" b="1" i="1" baseline="0" dirty="0" smtClean="0"/>
              <a:t> informasjon til </a:t>
            </a:r>
            <a:r>
              <a:rPr lang="nb-NO" b="1" i="1" baseline="0" dirty="0" err="1" smtClean="0"/>
              <a:t>læraren</a:t>
            </a:r>
            <a:r>
              <a:rPr lang="nb-NO" b="1" i="1" baseline="0" dirty="0" smtClean="0"/>
              <a:t>:</a:t>
            </a:r>
          </a:p>
          <a:p>
            <a:r>
              <a:rPr lang="nb-NO" dirty="0" smtClean="0"/>
              <a:t>Vi skal </a:t>
            </a:r>
            <a:r>
              <a:rPr lang="nb-NO" dirty="0" err="1" smtClean="0"/>
              <a:t>vidare</a:t>
            </a:r>
            <a:r>
              <a:rPr lang="nb-NO" dirty="0" smtClean="0"/>
              <a:t> vise stega for å logge inn med </a:t>
            </a:r>
            <a:r>
              <a:rPr lang="nb-NO" dirty="0" err="1" smtClean="0"/>
              <a:t>BankID</a:t>
            </a:r>
            <a:r>
              <a:rPr lang="nb-NO" dirty="0" smtClean="0"/>
              <a:t>.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baseline="0" dirty="0" smtClean="0"/>
              <a:t>Du må alltid bruke DIN kodebrikke for å logge inn.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D9F30-BE86-4E31-A4D2-52D65D10ADE3}" type="slidenum">
              <a:rPr lang="nb-NO" smtClean="0"/>
              <a:pPr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758776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dirty="0" err="1" smtClean="0"/>
              <a:t>Utdjuping</a:t>
            </a:r>
            <a:r>
              <a:rPr lang="en-US" b="1" i="1" baseline="0" dirty="0" smtClean="0"/>
              <a:t> </a:t>
            </a:r>
            <a:r>
              <a:rPr lang="en-US" b="1" i="1" baseline="0" dirty="0" err="1" smtClean="0"/>
              <a:t>frå</a:t>
            </a:r>
            <a:r>
              <a:rPr lang="en-US" b="1" i="1" dirty="0" smtClean="0"/>
              <a:t> </a:t>
            </a:r>
            <a:r>
              <a:rPr lang="en-US" b="1" i="1" dirty="0" err="1" smtClean="0"/>
              <a:t>læraren</a:t>
            </a:r>
            <a:r>
              <a:rPr lang="en-US" b="1" i="1" dirty="0" smtClean="0"/>
              <a:t>: 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i="0" baseline="0" dirty="0" smtClean="0"/>
              <a:t>For å komme til ei </a:t>
            </a:r>
            <a:r>
              <a:rPr lang="nb-NO" i="0" baseline="0" dirty="0" err="1" smtClean="0"/>
              <a:t>teneste</a:t>
            </a:r>
            <a:r>
              <a:rPr lang="nb-NO" i="0" baseline="0" dirty="0" smtClean="0"/>
              <a:t> </a:t>
            </a:r>
            <a:r>
              <a:rPr lang="nb-NO" i="0" baseline="0" dirty="0" err="1" smtClean="0"/>
              <a:t>frå</a:t>
            </a:r>
            <a:r>
              <a:rPr lang="nb-NO" i="0" baseline="0" dirty="0" smtClean="0"/>
              <a:t> det </a:t>
            </a:r>
            <a:r>
              <a:rPr lang="nb-NO" i="0" baseline="0" dirty="0" err="1" smtClean="0"/>
              <a:t>offentlege</a:t>
            </a:r>
            <a:r>
              <a:rPr lang="nb-NO" i="0" baseline="0" dirty="0" smtClean="0"/>
              <a:t>, </a:t>
            </a:r>
            <a:r>
              <a:rPr lang="nb-NO" baseline="0" dirty="0" smtClean="0"/>
              <a:t>skriv inn nettadressa til ei </a:t>
            </a:r>
            <a:r>
              <a:rPr lang="nb-NO" baseline="0" dirty="0" err="1" smtClean="0"/>
              <a:t>statleg</a:t>
            </a:r>
            <a:r>
              <a:rPr lang="nb-NO" baseline="0" dirty="0" smtClean="0"/>
              <a:t> </a:t>
            </a:r>
            <a:r>
              <a:rPr lang="nb-NO" baseline="0" dirty="0" err="1" smtClean="0"/>
              <a:t>verksemd</a:t>
            </a:r>
            <a:r>
              <a:rPr lang="nb-NO" baseline="0" dirty="0" smtClean="0"/>
              <a:t> eller </a:t>
            </a:r>
            <a:r>
              <a:rPr lang="nb-NO" baseline="0" dirty="0" err="1" smtClean="0"/>
              <a:t>ein</a:t>
            </a:r>
            <a:r>
              <a:rPr lang="nb-NO" baseline="0" dirty="0" smtClean="0"/>
              <a:t> kommune i adresselinja på den </a:t>
            </a:r>
            <a:r>
              <a:rPr lang="nb-NO" baseline="0" dirty="0" err="1" smtClean="0"/>
              <a:t>nettlesaren</a:t>
            </a:r>
            <a:r>
              <a:rPr lang="nb-NO" baseline="0" dirty="0" smtClean="0"/>
              <a:t> du brukar.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baseline="0" dirty="0" smtClean="0"/>
              <a:t>Sjå etter om </a:t>
            </a:r>
            <a:r>
              <a:rPr lang="nb-NO" baseline="0" dirty="0" err="1" smtClean="0"/>
              <a:t>verksemda</a:t>
            </a:r>
            <a:r>
              <a:rPr lang="nb-NO" baseline="0" dirty="0" smtClean="0"/>
              <a:t> har ei </a:t>
            </a:r>
            <a:r>
              <a:rPr lang="nb-NO" baseline="0" dirty="0" err="1" smtClean="0"/>
              <a:t>teneste</a:t>
            </a:r>
            <a:r>
              <a:rPr lang="nb-NO" baseline="0" dirty="0" smtClean="0"/>
              <a:t> du kan logge inn til. Klikk på logg inn.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b-NO" i="0" baseline="0" dirty="0" smtClean="0"/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b="1" i="1" baseline="0" dirty="0" err="1" smtClean="0"/>
              <a:t>Utfyllande</a:t>
            </a:r>
            <a:r>
              <a:rPr lang="nb-NO" b="1" i="1" baseline="0" dirty="0" smtClean="0"/>
              <a:t> informasjon til </a:t>
            </a:r>
            <a:r>
              <a:rPr lang="nb-NO" b="1" i="1" baseline="0" dirty="0" err="1" smtClean="0"/>
              <a:t>læraren</a:t>
            </a:r>
            <a:r>
              <a:rPr lang="nb-NO" b="1" i="1" baseline="0" dirty="0" smtClean="0"/>
              <a:t>: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baseline="0" dirty="0" smtClean="0"/>
              <a:t>Du kan og søke opp nettsider </a:t>
            </a:r>
            <a:r>
              <a:rPr lang="nb-NO" baseline="0" dirty="0" err="1" smtClean="0"/>
              <a:t>frå</a:t>
            </a:r>
            <a:r>
              <a:rPr lang="nb-NO" baseline="0" dirty="0" smtClean="0"/>
              <a:t> det </a:t>
            </a:r>
            <a:r>
              <a:rPr lang="nb-NO" baseline="0" dirty="0" err="1" smtClean="0"/>
              <a:t>offentlege</a:t>
            </a:r>
            <a:r>
              <a:rPr lang="nb-NO" baseline="0" dirty="0" smtClean="0"/>
              <a:t> i </a:t>
            </a:r>
            <a:r>
              <a:rPr lang="nb-NO" baseline="0" dirty="0" err="1" smtClean="0"/>
              <a:t>søkemotorar</a:t>
            </a:r>
            <a:r>
              <a:rPr lang="nb-NO" baseline="0" dirty="0" smtClean="0"/>
              <a:t>.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D9F30-BE86-4E31-A4D2-52D65D10ADE3}" type="slidenum">
              <a:rPr lang="nb-NO" smtClean="0"/>
              <a:pPr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395126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err="1" smtClean="0"/>
              <a:t>Utdjuping</a:t>
            </a:r>
            <a:r>
              <a:rPr lang="en-US" i="1" baseline="0" dirty="0" smtClean="0"/>
              <a:t> </a:t>
            </a:r>
            <a:r>
              <a:rPr lang="en-US" i="1" baseline="0" dirty="0" err="1" smtClean="0"/>
              <a:t>frå</a:t>
            </a:r>
            <a:r>
              <a:rPr lang="en-US" i="1" dirty="0" smtClean="0"/>
              <a:t> </a:t>
            </a:r>
            <a:r>
              <a:rPr lang="en-US" i="1" dirty="0" err="1" smtClean="0"/>
              <a:t>læraren</a:t>
            </a:r>
            <a:r>
              <a:rPr lang="en-US" i="1" dirty="0" smtClean="0"/>
              <a:t>: 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Vil</a:t>
            </a:r>
            <a:r>
              <a:rPr lang="en-US" dirty="0" smtClean="0"/>
              <a:t> du </a:t>
            </a:r>
            <a:r>
              <a:rPr lang="en-US" dirty="0" err="1" smtClean="0"/>
              <a:t>logge</a:t>
            </a:r>
            <a:r>
              <a:rPr lang="en-US" baseline="0" dirty="0" smtClean="0"/>
              <a:t> inn med </a:t>
            </a:r>
            <a:r>
              <a:rPr lang="en-US" baseline="0" dirty="0" err="1" smtClean="0"/>
              <a:t>elektronisk</a:t>
            </a:r>
            <a:r>
              <a:rPr lang="en-US" baseline="0" dirty="0" smtClean="0"/>
              <a:t> ID, </a:t>
            </a:r>
            <a:r>
              <a:rPr lang="en-US" baseline="0" dirty="0" err="1" smtClean="0"/>
              <a:t>må</a:t>
            </a:r>
            <a:r>
              <a:rPr lang="en-US" baseline="0" dirty="0" smtClean="0"/>
              <a:t> du </a:t>
            </a:r>
            <a:r>
              <a:rPr lang="en-US" baseline="0" dirty="0" err="1" smtClean="0"/>
              <a:t>logge</a:t>
            </a:r>
            <a:r>
              <a:rPr lang="en-US" baseline="0" dirty="0" smtClean="0"/>
              <a:t> inn via ID-porten.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 smtClean="0"/>
              <a:t>Kjem</a:t>
            </a:r>
            <a:r>
              <a:rPr lang="en-US" baseline="0" dirty="0" smtClean="0"/>
              <a:t> du </a:t>
            </a:r>
            <a:r>
              <a:rPr lang="en-US" baseline="0" dirty="0" err="1" smtClean="0"/>
              <a:t>til</a:t>
            </a:r>
            <a:r>
              <a:rPr lang="en-US" baseline="0" dirty="0" smtClean="0"/>
              <a:t> </a:t>
            </a:r>
            <a:r>
              <a:rPr lang="nb-NO" baseline="0" dirty="0" smtClean="0"/>
              <a:t>ID-porten </a:t>
            </a:r>
            <a:r>
              <a:rPr lang="nb-NO" baseline="0" dirty="0" err="1" smtClean="0"/>
              <a:t>fortel</a:t>
            </a:r>
            <a:r>
              <a:rPr lang="nb-NO" baseline="0" dirty="0" smtClean="0"/>
              <a:t> det at du kjem til ei </a:t>
            </a:r>
            <a:r>
              <a:rPr lang="nb-NO" baseline="0" dirty="0" err="1" smtClean="0"/>
              <a:t>innloggingsteneste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frå</a:t>
            </a:r>
            <a:r>
              <a:rPr lang="nb-NO" baseline="0" dirty="0" smtClean="0"/>
              <a:t> stat eller kommune.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b-NO" i="1" baseline="0" dirty="0" smtClean="0"/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i="1" baseline="0" dirty="0" err="1" smtClean="0"/>
              <a:t>Utfyllande</a:t>
            </a:r>
            <a:r>
              <a:rPr lang="nb-NO" i="1" baseline="0" dirty="0" smtClean="0"/>
              <a:t> informasjon til </a:t>
            </a:r>
            <a:r>
              <a:rPr lang="nb-NO" i="1" baseline="0" dirty="0" err="1" smtClean="0"/>
              <a:t>læraren</a:t>
            </a:r>
            <a:r>
              <a:rPr lang="nb-NO" i="1" baseline="0" dirty="0" smtClean="0"/>
              <a:t>:</a:t>
            </a:r>
          </a:p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Det</a:t>
            </a:r>
            <a:r>
              <a:rPr lang="en-US" dirty="0" smtClean="0"/>
              <a:t> </a:t>
            </a: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b="0" dirty="0" smtClean="0"/>
              <a:t>5 </a:t>
            </a:r>
            <a:r>
              <a:rPr lang="en-US" b="0" dirty="0" err="1" smtClean="0"/>
              <a:t>godkjende</a:t>
            </a:r>
            <a:r>
              <a:rPr lang="en-US" b="0" dirty="0" smtClean="0"/>
              <a:t> </a:t>
            </a:r>
            <a:r>
              <a:rPr lang="en-US" b="0" dirty="0" err="1" smtClean="0"/>
              <a:t>elektroniske</a:t>
            </a:r>
            <a:r>
              <a:rPr lang="en-US" b="0" baseline="0" dirty="0" smtClean="0"/>
              <a:t> ID-</a:t>
            </a:r>
            <a:r>
              <a:rPr lang="en-US" b="0" baseline="0" dirty="0" err="1" smtClean="0"/>
              <a:t>ar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i</a:t>
            </a:r>
            <a:r>
              <a:rPr lang="en-US" b="0" baseline="0" dirty="0" smtClean="0"/>
              <a:t> ID-porten. </a:t>
            </a:r>
            <a:r>
              <a:rPr lang="en-US" baseline="0" dirty="0" smtClean="0"/>
              <a:t>Du </a:t>
            </a:r>
            <a:r>
              <a:rPr lang="en-US" baseline="0" dirty="0" err="1" smtClean="0"/>
              <a:t>kan</a:t>
            </a:r>
            <a:r>
              <a:rPr lang="en-US" baseline="0" dirty="0" smtClean="0"/>
              <a:t> ha </a:t>
            </a:r>
            <a:r>
              <a:rPr lang="en-US" baseline="0" dirty="0" err="1" smtClean="0"/>
              <a:t>fleire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av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desse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og</a:t>
            </a:r>
            <a:r>
              <a:rPr lang="en-US" baseline="0" dirty="0" smtClean="0"/>
              <a:t> </a:t>
            </a:r>
            <a:r>
              <a:rPr lang="en-US" dirty="0" err="1" smtClean="0"/>
              <a:t>kan</a:t>
            </a:r>
            <a:r>
              <a:rPr lang="en-US" baseline="0" dirty="0" smtClean="0"/>
              <a:t> du </a:t>
            </a:r>
            <a:r>
              <a:rPr lang="en-US" baseline="0" dirty="0" err="1" smtClean="0"/>
              <a:t>velje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kva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elektronisk</a:t>
            </a:r>
            <a:r>
              <a:rPr lang="en-US" baseline="0" dirty="0" smtClean="0"/>
              <a:t> ID du </a:t>
            </a:r>
            <a:r>
              <a:rPr lang="en-US" baseline="0" dirty="0" err="1" smtClean="0"/>
              <a:t>vil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bruke</a:t>
            </a:r>
            <a:r>
              <a:rPr lang="en-US" dirty="0" smtClean="0"/>
              <a:t>.</a:t>
            </a:r>
            <a:endParaRPr lang="en-US" baseline="0" dirty="0" smtClean="0"/>
          </a:p>
          <a:p>
            <a:pPr eaLnBrk="1" hangingPunct="1"/>
            <a:r>
              <a:rPr lang="en-US" baseline="0" dirty="0" err="1" smtClean="0"/>
              <a:t>Det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er</a:t>
            </a:r>
            <a:r>
              <a:rPr lang="en-US" baseline="0" dirty="0" smtClean="0"/>
              <a:t> to </a:t>
            </a:r>
            <a:r>
              <a:rPr lang="en-US" baseline="0" dirty="0" err="1" smtClean="0"/>
              <a:t>sikkerheitsnivå</a:t>
            </a:r>
            <a:r>
              <a:rPr lang="en-US" baseline="0" dirty="0" smtClean="0"/>
              <a:t>. </a:t>
            </a:r>
            <a:r>
              <a:rPr lang="en-US" b="0" baseline="0" dirty="0" err="1" smtClean="0"/>
              <a:t>MinID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sikkerheitsnivå</a:t>
            </a:r>
            <a:r>
              <a:rPr lang="en-US" baseline="0" dirty="0" smtClean="0"/>
              <a:t> 3, </a:t>
            </a:r>
            <a:r>
              <a:rPr lang="en-US" baseline="0" dirty="0" err="1" smtClean="0"/>
              <a:t>medan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andre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sikkerheitsnivå</a:t>
            </a:r>
            <a:r>
              <a:rPr lang="en-US" baseline="0" dirty="0" smtClean="0"/>
              <a:t> 4.</a:t>
            </a:r>
          </a:p>
          <a:p>
            <a:pPr eaLnBrk="1" hangingPunct="1"/>
            <a:r>
              <a:rPr lang="en-US" baseline="0" dirty="0" smtClean="0"/>
              <a:t>Logo for ID-porten </a:t>
            </a:r>
            <a:r>
              <a:rPr lang="en-US" baseline="0" dirty="0" err="1" smtClean="0"/>
              <a:t>viser</a:t>
            </a:r>
            <a:r>
              <a:rPr lang="en-US" baseline="0" dirty="0" smtClean="0"/>
              <a:t> at </a:t>
            </a:r>
            <a:r>
              <a:rPr lang="en-US" baseline="0" dirty="0" err="1" smtClean="0"/>
              <a:t>innloggingsboksen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offentlege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tenester</a:t>
            </a:r>
            <a:r>
              <a:rPr lang="en-US" baseline="0" dirty="0" smtClean="0"/>
              <a:t>.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D9F30-BE86-4E31-A4D2-52D65D10ADE3}" type="slidenum">
              <a:rPr lang="nb-NO" smtClean="0"/>
              <a:pPr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590132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dirty="0" err="1" smtClean="0"/>
              <a:t>Utdjuping</a:t>
            </a:r>
            <a:r>
              <a:rPr lang="en-US" b="1" i="1" baseline="0" dirty="0" smtClean="0"/>
              <a:t> </a:t>
            </a:r>
            <a:r>
              <a:rPr lang="en-US" b="1" i="1" baseline="0" dirty="0" err="1" smtClean="0"/>
              <a:t>frå</a:t>
            </a:r>
            <a:r>
              <a:rPr lang="en-US" b="1" i="1" dirty="0" smtClean="0"/>
              <a:t> </a:t>
            </a:r>
            <a:r>
              <a:rPr lang="en-US" b="1" i="1" dirty="0" err="1" smtClean="0"/>
              <a:t>læraren</a:t>
            </a:r>
            <a:r>
              <a:rPr lang="en-US" b="1" i="1" dirty="0" smtClean="0"/>
              <a:t>: 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Klikk</a:t>
            </a:r>
            <a:r>
              <a:rPr lang="en-US" dirty="0" smtClean="0"/>
              <a:t> </a:t>
            </a:r>
            <a:r>
              <a:rPr lang="en-US" dirty="0" err="1" smtClean="0"/>
              <a:t>på</a:t>
            </a:r>
            <a:r>
              <a:rPr lang="en-US" dirty="0" smtClean="0"/>
              <a:t> </a:t>
            </a:r>
            <a:r>
              <a:rPr lang="en-US" dirty="0" err="1" smtClean="0"/>
              <a:t>BankID</a:t>
            </a:r>
            <a:r>
              <a:rPr lang="en-US" dirty="0" smtClean="0"/>
              <a:t> </a:t>
            </a:r>
            <a:r>
              <a:rPr lang="en-US" dirty="0" err="1" smtClean="0"/>
              <a:t>som</a:t>
            </a:r>
            <a:r>
              <a:rPr lang="en-US" dirty="0" smtClean="0"/>
              <a:t> </a:t>
            </a:r>
            <a:r>
              <a:rPr lang="en-US" dirty="0" err="1" smtClean="0"/>
              <a:t>val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ID-porten.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i="0" baseline="0" dirty="0" smtClean="0"/>
              <a:t>Brukar du </a:t>
            </a:r>
            <a:r>
              <a:rPr lang="nb-NO" i="0" baseline="0" dirty="0" err="1" smtClean="0"/>
              <a:t>BankID</a:t>
            </a:r>
            <a:r>
              <a:rPr lang="nb-NO" i="0" baseline="0" dirty="0" smtClean="0"/>
              <a:t> har du tilgang til alle </a:t>
            </a:r>
            <a:r>
              <a:rPr lang="nb-NO" i="0" baseline="0" dirty="0" err="1" smtClean="0"/>
              <a:t>tenestene</a:t>
            </a:r>
            <a:r>
              <a:rPr lang="nb-NO" i="0" baseline="0" dirty="0" smtClean="0"/>
              <a:t> via ID-porten.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b-NO" b="1" i="0" baseline="0" dirty="0" smtClean="0"/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b="1" i="1" baseline="0" dirty="0" err="1" smtClean="0"/>
              <a:t>Utfyllande</a:t>
            </a:r>
            <a:r>
              <a:rPr lang="nb-NO" b="1" i="1" baseline="0" dirty="0" smtClean="0"/>
              <a:t> informasjon til </a:t>
            </a:r>
            <a:r>
              <a:rPr lang="nb-NO" b="1" i="1" baseline="0" dirty="0" err="1" smtClean="0"/>
              <a:t>læraren</a:t>
            </a:r>
            <a:r>
              <a:rPr lang="nb-NO" b="1" i="1" baseline="0" dirty="0" smtClean="0"/>
              <a:t>: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 smtClean="0"/>
              <a:t>Nokre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tenester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krev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høgste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sikkerheitsnivå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helseopplysningar</a:t>
            </a:r>
            <a:r>
              <a:rPr lang="en-US" baseline="0" dirty="0" smtClean="0"/>
              <a:t>) for å </a:t>
            </a:r>
            <a:r>
              <a:rPr lang="en-US" baseline="0" dirty="0" err="1" smtClean="0"/>
              <a:t>få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tilgang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BankID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høgste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sikkerheitsnivå</a:t>
            </a:r>
            <a:r>
              <a:rPr lang="en-US" baseline="0" dirty="0" smtClean="0"/>
              <a:t> for </a:t>
            </a:r>
            <a:r>
              <a:rPr lang="en-US" baseline="0" dirty="0" err="1" smtClean="0"/>
              <a:t>tenester</a:t>
            </a:r>
            <a:r>
              <a:rPr lang="en-US" baseline="0" dirty="0" smtClean="0"/>
              <a:t> å </a:t>
            </a:r>
            <a:r>
              <a:rPr lang="en-US" baseline="0" dirty="0" err="1" smtClean="0"/>
              <a:t>logge</a:t>
            </a:r>
            <a:r>
              <a:rPr lang="en-US" baseline="0" dirty="0" smtClean="0"/>
              <a:t> inn </a:t>
            </a:r>
            <a:r>
              <a:rPr lang="en-US" baseline="0" dirty="0" err="1" smtClean="0"/>
              <a:t>til</a:t>
            </a:r>
            <a:r>
              <a:rPr lang="en-US" baseline="0" dirty="0" smtClean="0"/>
              <a:t>.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D9F30-BE86-4E31-A4D2-52D65D10ADE3}" type="slidenum">
              <a:rPr lang="nb-NO" smtClean="0"/>
              <a:pPr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86366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36" descr="PPT-sirkler-RG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941793" y="3714750"/>
            <a:ext cx="234971" cy="2201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8" name="Title Placeholder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 algn="ctr">
              <a:defRPr>
                <a:latin typeface="Arial" pitchFamily="37" charset="0"/>
                <a:cs typeface="Arial" pitchFamily="37" charset="0"/>
              </a:defRPr>
            </a:lvl1pPr>
          </a:lstStyle>
          <a:p>
            <a:r>
              <a:rPr lang="nb-NO" dirty="0" smtClean="0"/>
              <a:t>Klikk for å redigere tittelstil</a:t>
            </a:r>
            <a:endParaRPr lang="en-US" dirty="0"/>
          </a:p>
        </p:txBody>
      </p:sp>
      <p:sp>
        <p:nvSpPr>
          <p:cNvPr id="50179" name="Text Placeholder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Arial" pitchFamily="37" charset="0"/>
              <a:buNone/>
              <a:defRPr>
                <a:solidFill>
                  <a:srgbClr val="898989"/>
                </a:solidFill>
                <a:latin typeface="Arial" pitchFamily="37" charset="0"/>
                <a:cs typeface="Arial" pitchFamily="37" charset="0"/>
              </a:defRPr>
            </a:lvl1pPr>
          </a:lstStyle>
          <a:p>
            <a:r>
              <a:rPr lang="nb-NO" smtClean="0"/>
              <a:t>Klikk for å redigere undertittelstil i malen</a:t>
            </a:r>
            <a:endParaRPr lang="en-US"/>
          </a:p>
        </p:txBody>
      </p:sp>
      <p:pic>
        <p:nvPicPr>
          <p:cNvPr id="8" name="Picture 1035" descr="PPT-logo-RGB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80988" y="387350"/>
            <a:ext cx="239712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hf sldNum="0"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>
            <a:lvl1pPr marL="269875" indent="-269875">
              <a:buFont typeface="Arial" panose="020B0604020202020204" pitchFamily="34" charset="0"/>
              <a:buChar char="•"/>
              <a:defRPr/>
            </a:lvl1pPr>
            <a:lvl2pPr marL="630238" indent="-180975">
              <a:buFont typeface="Arial" panose="020B0604020202020204" pitchFamily="34" charset="0"/>
              <a:buChar char="•"/>
              <a:defRPr/>
            </a:lvl2pPr>
            <a:lvl3pPr marL="989013" indent="-179388">
              <a:buFont typeface="Arial" panose="020B0604020202020204" pitchFamily="34" charset="0"/>
              <a:buChar char="•"/>
              <a:defRPr/>
            </a:lvl3pPr>
            <a:lvl4pPr marL="1349375" indent="-180975">
              <a:buFont typeface="Arial" panose="020B0604020202020204" pitchFamily="34" charset="0"/>
              <a:buChar char="•"/>
              <a:defRPr/>
            </a:lvl4pPr>
            <a:lvl5pPr marL="1708150" indent="-179388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3" descr="PPT-sirkler-RG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940725" y="3714750"/>
            <a:ext cx="234971" cy="2201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3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836614"/>
            <a:ext cx="103632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633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4714875"/>
            <a:ext cx="8534400" cy="1752600"/>
          </a:xfrm>
        </p:spPr>
        <p:txBody>
          <a:bodyPr/>
          <a:lstStyle>
            <a:lvl1pPr marL="0" indent="0" algn="ctr">
              <a:buFont typeface="Arial" pitchFamily="37" charset="0"/>
              <a:buNone/>
              <a:defRPr>
                <a:solidFill>
                  <a:srgbClr val="898989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Picture 1035" descr="PPT-logo-RGB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380239" y="2596476"/>
            <a:ext cx="4511815" cy="1236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hf sldNum="0"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tittelstil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609600" y="6126164"/>
            <a:ext cx="10972800" cy="1587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9" name="Picture 1035" descr="PPT-logo-RGB"/>
          <p:cNvPicPr>
            <a:picLocks noChangeAspect="1" noChangeArrowheads="1"/>
          </p:cNvPicPr>
          <p:nvPr userDrawn="1"/>
        </p:nvPicPr>
        <p:blipFill rotWithShape="1">
          <a:blip r:embed="rId4"/>
          <a:srcRect r="45443"/>
          <a:stretch/>
        </p:blipFill>
        <p:spPr bwMode="auto">
          <a:xfrm>
            <a:off x="10827143" y="6233478"/>
            <a:ext cx="728284" cy="365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</p:sldLayoutIdLst>
  <p:hf sldNum="0"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/>
          <a:ea typeface="Arial" pitchFamily="37" charset="0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7" charset="0"/>
          <a:ea typeface="Arial" pitchFamily="37" charset="0"/>
          <a:cs typeface="Arial" pitchFamily="37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7" charset="0"/>
          <a:ea typeface="Arial" pitchFamily="37" charset="0"/>
          <a:cs typeface="Arial" pitchFamily="37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7" charset="0"/>
          <a:ea typeface="Arial" pitchFamily="37" charset="0"/>
          <a:cs typeface="Arial" pitchFamily="37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7" charset="0"/>
          <a:ea typeface="Arial" pitchFamily="37" charset="0"/>
          <a:cs typeface="Arial" pitchFamily="37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7" charset="0"/>
          <a:ea typeface="Arial" pitchFamily="37" charset="0"/>
          <a:cs typeface="Arial" pitchFamily="37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7" charset="0"/>
          <a:ea typeface="Arial" pitchFamily="37" charset="0"/>
          <a:cs typeface="Arial" pitchFamily="37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7" charset="0"/>
          <a:ea typeface="Arial" pitchFamily="37" charset="0"/>
          <a:cs typeface="Arial" pitchFamily="37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7" charset="0"/>
          <a:ea typeface="Arial" pitchFamily="37" charset="0"/>
          <a:cs typeface="Arial" pitchFamily="37" charset="0"/>
        </a:defRPr>
      </a:lvl9pPr>
    </p:titleStyle>
    <p:bodyStyle>
      <a:lvl1pPr marL="269875" indent="-269875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tabLst>
          <a:tab pos="630238" algn="l"/>
        </a:tabLst>
        <a:defRPr sz="2800" kern="1200">
          <a:solidFill>
            <a:schemeClr val="tx1"/>
          </a:solidFill>
          <a:latin typeface="Arial"/>
          <a:ea typeface="Arial" pitchFamily="37" charset="0"/>
          <a:cs typeface="Arial"/>
        </a:defRPr>
      </a:lvl1pPr>
      <a:lvl2pPr marL="630238" indent="-180975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tabLst>
          <a:tab pos="630238" algn="l"/>
        </a:tabLst>
        <a:defRPr sz="2000" kern="1200">
          <a:solidFill>
            <a:schemeClr val="tx1"/>
          </a:solidFill>
          <a:latin typeface="Arial"/>
          <a:ea typeface="Arial" pitchFamily="37" charset="0"/>
          <a:cs typeface="Arial"/>
        </a:defRPr>
      </a:lvl2pPr>
      <a:lvl3pPr marL="989013" indent="-179388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tabLst>
          <a:tab pos="630238" algn="l"/>
        </a:tabLst>
        <a:defRPr kern="1200">
          <a:solidFill>
            <a:schemeClr val="tx1"/>
          </a:solidFill>
          <a:latin typeface="Arial"/>
          <a:ea typeface="Arial" pitchFamily="37" charset="0"/>
          <a:cs typeface="Arial"/>
        </a:defRPr>
      </a:lvl3pPr>
      <a:lvl4pPr marL="1349375" indent="-180975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tabLst>
          <a:tab pos="630238" algn="l"/>
        </a:tabLst>
        <a:defRPr sz="1600" kern="1200">
          <a:solidFill>
            <a:schemeClr val="tx1"/>
          </a:solidFill>
          <a:latin typeface="Arial"/>
          <a:ea typeface="Arial" pitchFamily="37" charset="0"/>
          <a:cs typeface="Arial"/>
        </a:defRPr>
      </a:lvl4pPr>
      <a:lvl5pPr marL="1708150" indent="-179388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tabLst>
          <a:tab pos="630238" algn="l"/>
        </a:tabLst>
        <a:defRPr sz="1600" i="1" kern="1200">
          <a:solidFill>
            <a:schemeClr val="tx1"/>
          </a:solidFill>
          <a:latin typeface="Arial"/>
          <a:ea typeface="Arial" pitchFamily="37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nb-NO" smtClean="0"/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 smtClean="0"/>
          </a:p>
        </p:txBody>
      </p:sp>
      <p:pic>
        <p:nvPicPr>
          <p:cNvPr id="7" name="Picture 1035" descr="PPT-logo-RGB"/>
          <p:cNvPicPr>
            <a:picLocks noChangeAspect="1" noChangeArrowheads="1"/>
          </p:cNvPicPr>
          <p:nvPr userDrawn="1"/>
        </p:nvPicPr>
        <p:blipFill rotWithShape="1">
          <a:blip r:embed="rId13"/>
          <a:srcRect r="45443"/>
          <a:stretch/>
        </p:blipFill>
        <p:spPr bwMode="auto">
          <a:xfrm>
            <a:off x="10827143" y="6233478"/>
            <a:ext cx="728284" cy="365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sldNum="0"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7" charset="0"/>
          <a:ea typeface="Arial" pitchFamily="37" charset="0"/>
          <a:cs typeface="Arial" pitchFamily="37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7" charset="0"/>
          <a:ea typeface="Arial" pitchFamily="37" charset="0"/>
          <a:cs typeface="Arial" pitchFamily="37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7" charset="0"/>
          <a:ea typeface="Arial" pitchFamily="37" charset="0"/>
          <a:cs typeface="Arial" pitchFamily="37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7" charset="0"/>
          <a:ea typeface="Arial" pitchFamily="37" charset="0"/>
          <a:cs typeface="Arial" pitchFamily="37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7" charset="0"/>
          <a:ea typeface="Arial" pitchFamily="37" charset="0"/>
          <a:cs typeface="Arial" pitchFamily="37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7" charset="0"/>
          <a:ea typeface="Arial" pitchFamily="37" charset="0"/>
          <a:cs typeface="Arial" pitchFamily="37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7" charset="0"/>
          <a:ea typeface="Arial" pitchFamily="37" charset="0"/>
          <a:cs typeface="Arial" pitchFamily="37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7" charset="0"/>
          <a:ea typeface="Arial" pitchFamily="37" charset="0"/>
          <a:cs typeface="Arial" pitchFamily="37" charset="0"/>
        </a:defRPr>
      </a:lvl9pPr>
    </p:titleStyle>
    <p:bodyStyle>
      <a:lvl1pPr marL="269875" indent="-269875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tabLst>
          <a:tab pos="630238" algn="l"/>
        </a:tabLs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30238" indent="-180975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tabLst>
          <a:tab pos="630238" algn="l"/>
        </a:tabLst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989013" indent="-179388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tabLst>
          <a:tab pos="630238" algn="l"/>
        </a:tabLst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49375" indent="-180975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tabLst>
          <a:tab pos="630238" algn="l"/>
        </a:tabLst>
        <a:defRPr sz="1600">
          <a:solidFill>
            <a:schemeClr val="tx1"/>
          </a:solidFill>
          <a:latin typeface="+mn-lt"/>
          <a:ea typeface="+mn-ea"/>
          <a:cs typeface="+mn-cs"/>
        </a:defRPr>
      </a:lvl4pPr>
      <a:lvl5pPr marL="1708150" indent="-179388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tabLst>
          <a:tab pos="630238" algn="l"/>
        </a:tabLst>
        <a:defRPr sz="1600" i="1">
          <a:solidFill>
            <a:schemeClr val="tx1"/>
          </a:solidFill>
          <a:latin typeface="+mn-lt"/>
          <a:ea typeface="+mn-ea"/>
          <a:cs typeface="+mn-cs"/>
        </a:defRPr>
      </a:lvl5pPr>
      <a:lvl6pPr marL="2165350" indent="-179388" algn="l" defTabSz="457200" rtl="0" fontAlgn="base">
        <a:spcBef>
          <a:spcPct val="20000"/>
        </a:spcBef>
        <a:spcAft>
          <a:spcPct val="0"/>
        </a:spcAft>
        <a:buFont typeface="Arial" pitchFamily="37" charset="0"/>
        <a:buBlip>
          <a:blip r:embed="rId14"/>
        </a:buBlip>
        <a:tabLst>
          <a:tab pos="630238" algn="l"/>
        </a:tabLst>
        <a:defRPr sz="1600" i="1">
          <a:solidFill>
            <a:schemeClr val="tx1"/>
          </a:solidFill>
          <a:latin typeface="+mn-lt"/>
          <a:ea typeface="+mn-ea"/>
          <a:cs typeface="+mn-cs"/>
        </a:defRPr>
      </a:lvl6pPr>
      <a:lvl7pPr marL="2622550" indent="-179388" algn="l" defTabSz="457200" rtl="0" fontAlgn="base">
        <a:spcBef>
          <a:spcPct val="20000"/>
        </a:spcBef>
        <a:spcAft>
          <a:spcPct val="0"/>
        </a:spcAft>
        <a:buFont typeface="Arial" pitchFamily="37" charset="0"/>
        <a:buBlip>
          <a:blip r:embed="rId14"/>
        </a:buBlip>
        <a:tabLst>
          <a:tab pos="630238" algn="l"/>
        </a:tabLst>
        <a:defRPr sz="1600" i="1">
          <a:solidFill>
            <a:schemeClr val="tx1"/>
          </a:solidFill>
          <a:latin typeface="+mn-lt"/>
          <a:ea typeface="+mn-ea"/>
          <a:cs typeface="+mn-cs"/>
        </a:defRPr>
      </a:lvl7pPr>
      <a:lvl8pPr marL="3079750" indent="-179388" algn="l" defTabSz="457200" rtl="0" fontAlgn="base">
        <a:spcBef>
          <a:spcPct val="20000"/>
        </a:spcBef>
        <a:spcAft>
          <a:spcPct val="0"/>
        </a:spcAft>
        <a:buFont typeface="Arial" pitchFamily="37" charset="0"/>
        <a:buBlip>
          <a:blip r:embed="rId14"/>
        </a:buBlip>
        <a:tabLst>
          <a:tab pos="630238" algn="l"/>
        </a:tabLst>
        <a:defRPr sz="1600" i="1">
          <a:solidFill>
            <a:schemeClr val="tx1"/>
          </a:solidFill>
          <a:latin typeface="+mn-lt"/>
          <a:ea typeface="+mn-ea"/>
          <a:cs typeface="+mn-cs"/>
        </a:defRPr>
      </a:lvl8pPr>
      <a:lvl9pPr marL="3536950" indent="-179388" algn="l" defTabSz="457200" rtl="0" fontAlgn="base">
        <a:spcBef>
          <a:spcPct val="20000"/>
        </a:spcBef>
        <a:spcAft>
          <a:spcPct val="0"/>
        </a:spcAft>
        <a:buFont typeface="Arial" pitchFamily="37" charset="0"/>
        <a:buBlip>
          <a:blip r:embed="rId14"/>
        </a:buBlip>
        <a:tabLst>
          <a:tab pos="630238" algn="l"/>
        </a:tabLst>
        <a:defRPr sz="1600" i="1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/>
          </p:cNvSpPr>
          <p:nvPr>
            <p:ph type="ctrTitle"/>
          </p:nvPr>
        </p:nvSpPr>
        <p:spPr>
          <a:xfrm>
            <a:off x="890546" y="2718823"/>
            <a:ext cx="10363200" cy="1470025"/>
          </a:xfrm>
        </p:spPr>
        <p:txBody>
          <a:bodyPr/>
          <a:lstStyle/>
          <a:p>
            <a:pPr eaLnBrk="1" hangingPunct="1"/>
            <a:r>
              <a:rPr lang="nn-NO" b="1" dirty="0" smtClean="0">
                <a:latin typeface="Arial" charset="0"/>
                <a:cs typeface="Arial" charset="0"/>
              </a:rPr>
              <a:t>Lær å logge inn til offentlege tenester med </a:t>
            </a:r>
            <a:r>
              <a:rPr lang="nn-NO" b="1" dirty="0" err="1" smtClean="0">
                <a:latin typeface="Arial" charset="0"/>
                <a:cs typeface="Arial" charset="0"/>
              </a:rPr>
              <a:t>BankID</a:t>
            </a:r>
            <a:endParaRPr lang="nn-NO" b="1" dirty="0" smtClean="0">
              <a:latin typeface="Arial" charset="0"/>
              <a:cs typeface="Arial" charset="0"/>
            </a:endParaRPr>
          </a:p>
        </p:txBody>
      </p:sp>
      <p:sp>
        <p:nvSpPr>
          <p:cNvPr id="3" name="Bildeforklaring formet som en ellipse 2"/>
          <p:cNvSpPr/>
          <p:nvPr/>
        </p:nvSpPr>
        <p:spPr>
          <a:xfrm>
            <a:off x="7259540" y="4188849"/>
            <a:ext cx="1622067" cy="1273698"/>
          </a:xfrm>
          <a:prstGeom prst="wedgeEllipseCallout">
            <a:avLst>
              <a:gd name="adj1" fmla="val -45046"/>
              <a:gd name="adj2" fmla="val -55343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chemeClr val="accent1"/>
                </a:solidFill>
              </a:rPr>
              <a:t>Skriv inn fødselsnummeret ditt</a:t>
            </a:r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44986" y="1490968"/>
            <a:ext cx="4285482" cy="4525963"/>
          </a:xfrm>
          <a:prstGeom prst="rect">
            <a:avLst/>
          </a:prstGeom>
        </p:spPr>
      </p:pic>
      <p:sp>
        <p:nvSpPr>
          <p:cNvPr id="5" name="Bildeforklaring formet som en ellipse 4"/>
          <p:cNvSpPr/>
          <p:nvPr/>
        </p:nvSpPr>
        <p:spPr>
          <a:xfrm rot="10800000" flipH="1" flipV="1">
            <a:off x="2071992" y="2624616"/>
            <a:ext cx="2326200" cy="2258669"/>
          </a:xfrm>
          <a:prstGeom prst="wedgeEllipseCallout">
            <a:avLst>
              <a:gd name="adj1" fmla="val 104427"/>
              <a:gd name="adj2" fmla="val 16089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Skriv inn fødsels-</a:t>
            </a:r>
            <a:endParaRPr lang="nn-NO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nn-NO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nn-NO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ummeret ditt </a:t>
            </a:r>
            <a:endParaRPr lang="nn-NO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33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31779" y="338302"/>
            <a:ext cx="10972800" cy="1143000"/>
          </a:xfrm>
        </p:spPr>
        <p:txBody>
          <a:bodyPr/>
          <a:lstStyle/>
          <a:p>
            <a:r>
              <a:rPr lang="nb-NO" dirty="0">
                <a:solidFill>
                  <a:schemeClr val="accent1"/>
                </a:solidFill>
              </a:rPr>
              <a:t>Skriv inn koden </a:t>
            </a:r>
            <a:r>
              <a:rPr lang="nb-NO" dirty="0" err="1">
                <a:solidFill>
                  <a:schemeClr val="accent1"/>
                </a:solidFill>
              </a:rPr>
              <a:t>frå</a:t>
            </a:r>
            <a:r>
              <a:rPr lang="nb-NO" dirty="0">
                <a:solidFill>
                  <a:schemeClr val="accent1"/>
                </a:solidFill>
              </a:rPr>
              <a:t> kodebrikka</a:t>
            </a:r>
            <a:endParaRPr lang="nn-NO" dirty="0">
              <a:solidFill>
                <a:schemeClr val="accent1"/>
              </a:solidFill>
            </a:endParaRPr>
          </a:p>
        </p:txBody>
      </p:sp>
      <p:pic>
        <p:nvPicPr>
          <p:cNvPr id="17" name="Bild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131" y="2942079"/>
            <a:ext cx="2914834" cy="1809524"/>
          </a:xfrm>
          <a:prstGeom prst="rect">
            <a:avLst/>
          </a:prstGeom>
        </p:spPr>
      </p:pic>
      <p:sp>
        <p:nvSpPr>
          <p:cNvPr id="21" name="Ellipse 20"/>
          <p:cNvSpPr/>
          <p:nvPr/>
        </p:nvSpPr>
        <p:spPr>
          <a:xfrm>
            <a:off x="8685915" y="3406085"/>
            <a:ext cx="1093983" cy="73517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5465" y="1689230"/>
            <a:ext cx="4327896" cy="4570059"/>
          </a:xfrm>
          <a:prstGeom prst="rect">
            <a:avLst/>
          </a:prstGeom>
        </p:spPr>
      </p:pic>
      <p:sp>
        <p:nvSpPr>
          <p:cNvPr id="13" name="Ellipse 12"/>
          <p:cNvSpPr/>
          <p:nvPr/>
        </p:nvSpPr>
        <p:spPr>
          <a:xfrm>
            <a:off x="4081094" y="4138535"/>
            <a:ext cx="921545" cy="46965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Bildeforklaring formet som en ellipse 13"/>
          <p:cNvSpPr/>
          <p:nvPr/>
        </p:nvSpPr>
        <p:spPr>
          <a:xfrm rot="10800000" flipH="1" flipV="1">
            <a:off x="424845" y="3175639"/>
            <a:ext cx="2327879" cy="1688191"/>
          </a:xfrm>
          <a:prstGeom prst="wedgeEllipseCallout">
            <a:avLst>
              <a:gd name="adj1" fmla="val 109126"/>
              <a:gd name="adj2" fmla="val 17743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Eingongskode </a:t>
            </a:r>
            <a:r>
              <a:rPr lang="nn-NO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n-NO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n-NO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frå </a:t>
            </a:r>
            <a:r>
              <a:rPr lang="nn-NO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kodebrikka</a:t>
            </a:r>
            <a:endParaRPr lang="nn-NO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7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chemeClr val="accent1"/>
                </a:solidFill>
              </a:rPr>
              <a:t>Skriv inn </a:t>
            </a:r>
            <a:r>
              <a:rPr lang="nb-NO" dirty="0" smtClean="0">
                <a:solidFill>
                  <a:schemeClr val="accent1"/>
                </a:solidFill>
              </a:rPr>
              <a:t>ditt </a:t>
            </a:r>
            <a:r>
              <a:rPr lang="nb-NO" dirty="0" err="1" smtClean="0">
                <a:solidFill>
                  <a:schemeClr val="accent1"/>
                </a:solidFill>
              </a:rPr>
              <a:t>personlege</a:t>
            </a:r>
            <a:r>
              <a:rPr lang="nb-NO" dirty="0" smtClean="0">
                <a:solidFill>
                  <a:schemeClr val="accent1"/>
                </a:solidFill>
              </a:rPr>
              <a:t> passord</a:t>
            </a:r>
            <a:endParaRPr lang="nb-NO" dirty="0">
              <a:solidFill>
                <a:schemeClr val="accent1"/>
              </a:solidFill>
            </a:endParaRPr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709927"/>
            <a:ext cx="3457956" cy="4363059"/>
          </a:xfrm>
          <a:prstGeom prst="rect">
            <a:avLst/>
          </a:prstGeom>
        </p:spPr>
      </p:pic>
      <p:sp>
        <p:nvSpPr>
          <p:cNvPr id="8" name="Plassholder for innhold 4"/>
          <p:cNvSpPr>
            <a:spLocks noGrp="1"/>
          </p:cNvSpPr>
          <p:nvPr>
            <p:ph idx="1"/>
          </p:nvPr>
        </p:nvSpPr>
        <p:spPr>
          <a:xfrm>
            <a:off x="904875" y="2524127"/>
            <a:ext cx="2524124" cy="1600198"/>
          </a:xfrm>
          <a:prstGeom prst="wedgeEllipseCallout">
            <a:avLst>
              <a:gd name="adj1" fmla="val 92512"/>
              <a:gd name="adj2" fmla="val 47436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n-NO" dirty="0"/>
          </a:p>
          <a:p>
            <a:pPr marL="0" indent="0">
              <a:buNone/>
            </a:pPr>
            <a:r>
              <a:rPr lang="nn-NO" dirty="0">
                <a:solidFill>
                  <a:schemeClr val="tx1"/>
                </a:solidFill>
              </a:rPr>
              <a:t>Skriv inn</a:t>
            </a:r>
            <a:br>
              <a:rPr lang="nn-NO" dirty="0">
                <a:solidFill>
                  <a:schemeClr val="tx1"/>
                </a:solidFill>
              </a:rPr>
            </a:br>
            <a:r>
              <a:rPr lang="nn-NO" dirty="0" smtClean="0">
                <a:solidFill>
                  <a:schemeClr val="tx1"/>
                </a:solidFill>
              </a:rPr>
              <a:t>passordet du har laga</a:t>
            </a:r>
            <a:endParaRPr lang="nn-NO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nn-NO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43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 smtClean="0">
                <a:solidFill>
                  <a:schemeClr val="accent1"/>
                </a:solidFill>
              </a:rPr>
              <a:t>Du er no logga inn til Nav sine tenester</a:t>
            </a:r>
            <a:endParaRPr lang="nn-NO" dirty="0">
              <a:solidFill>
                <a:schemeClr val="accent1"/>
              </a:solidFill>
            </a:endParaRP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458" y="1751548"/>
            <a:ext cx="3868627" cy="4289867"/>
          </a:xfrm>
          <a:prstGeom prst="rect">
            <a:avLst/>
          </a:prstGeom>
        </p:spPr>
      </p:pic>
      <p:sp>
        <p:nvSpPr>
          <p:cNvPr id="5" name="Bildeforklaring formet som en ellipse 4"/>
          <p:cNvSpPr/>
          <p:nvPr/>
        </p:nvSpPr>
        <p:spPr>
          <a:xfrm rot="13978349" flipH="1" flipV="1">
            <a:off x="7512125" y="2214879"/>
            <a:ext cx="1844523" cy="1904367"/>
          </a:xfrm>
          <a:prstGeom prst="wedgeEllipseCallout">
            <a:avLst>
              <a:gd name="adj1" fmla="val -83853"/>
              <a:gd name="adj2" fmla="val 113885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n-NO" dirty="0"/>
          </a:p>
          <a:p>
            <a:pPr marL="0" indent="0">
              <a:buNone/>
            </a:pPr>
            <a:endParaRPr lang="nn-NO" dirty="0">
              <a:solidFill>
                <a:schemeClr val="tx1"/>
              </a:solidFill>
            </a:endParaRPr>
          </a:p>
        </p:txBody>
      </p:sp>
      <p:sp>
        <p:nvSpPr>
          <p:cNvPr id="6" name="TekstSylinder 5"/>
          <p:cNvSpPr txBox="1"/>
          <p:nvPr/>
        </p:nvSpPr>
        <p:spPr>
          <a:xfrm>
            <a:off x="7407242" y="2748376"/>
            <a:ext cx="1908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n-NO" sz="2000" dirty="0" smtClean="0"/>
              <a:t>Tenester for deg hjå NAV</a:t>
            </a:r>
            <a:endParaRPr lang="nn-NO" sz="2000" dirty="0"/>
          </a:p>
        </p:txBody>
      </p:sp>
    </p:spTree>
    <p:extLst>
      <p:ext uri="{BB962C8B-B14F-4D97-AF65-F5344CB8AC3E}">
        <p14:creationId xmlns:p14="http://schemas.microsoft.com/office/powerpoint/2010/main" val="276129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882" y="1417638"/>
            <a:ext cx="8006236" cy="4989577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 smtClean="0">
                <a:solidFill>
                  <a:schemeClr val="accent1"/>
                </a:solidFill>
              </a:rPr>
              <a:t>Finn statlege og kommunale tenester på www.norge.no</a:t>
            </a:r>
            <a:endParaRPr lang="nn-NO" dirty="0">
              <a:solidFill>
                <a:schemeClr val="accent1"/>
              </a:solidFill>
            </a:endParaRPr>
          </a:p>
        </p:txBody>
      </p:sp>
      <p:sp>
        <p:nvSpPr>
          <p:cNvPr id="7" name="Bildeforklaring formet som en ellipse 6"/>
          <p:cNvSpPr/>
          <p:nvPr/>
        </p:nvSpPr>
        <p:spPr>
          <a:xfrm rot="1613381" flipH="1" flipV="1">
            <a:off x="396374" y="1650301"/>
            <a:ext cx="2232000" cy="2232000"/>
          </a:xfrm>
          <a:prstGeom prst="wedgeEllipseCallou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n-NO" dirty="0"/>
          </a:p>
          <a:p>
            <a:pPr marL="0" indent="0">
              <a:buNone/>
            </a:pPr>
            <a:endParaRPr lang="nn-NO" dirty="0">
              <a:solidFill>
                <a:schemeClr val="tx1"/>
              </a:solidFill>
            </a:endParaRPr>
          </a:p>
        </p:txBody>
      </p:sp>
      <p:sp>
        <p:nvSpPr>
          <p:cNvPr id="8" name="TekstSylinder 7"/>
          <p:cNvSpPr txBox="1"/>
          <p:nvPr/>
        </p:nvSpPr>
        <p:spPr>
          <a:xfrm>
            <a:off x="236277" y="2103343"/>
            <a:ext cx="25411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n-NO" dirty="0"/>
              <a:t>Skriv inn </a:t>
            </a:r>
            <a:r>
              <a:rPr lang="nn-NO" dirty="0" smtClean="0"/>
              <a:t>www.noreg.no </a:t>
            </a:r>
            <a:br>
              <a:rPr lang="nn-NO" dirty="0" smtClean="0"/>
            </a:br>
            <a:r>
              <a:rPr lang="nn-NO" dirty="0" smtClean="0"/>
              <a:t>i </a:t>
            </a:r>
            <a:r>
              <a:rPr lang="nn-NO" dirty="0"/>
              <a:t>adresselinja i </a:t>
            </a:r>
            <a:r>
              <a:rPr lang="nn-NO" dirty="0" smtClean="0"/>
              <a:t>nettlesaren</a:t>
            </a:r>
            <a:endParaRPr lang="nn-NO" dirty="0"/>
          </a:p>
          <a:p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82564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>
                <a:solidFill>
                  <a:schemeClr val="accent1"/>
                </a:solidFill>
              </a:rPr>
              <a:t>D</a:t>
            </a:r>
            <a:r>
              <a:rPr lang="nn-NO" dirty="0" smtClean="0">
                <a:solidFill>
                  <a:schemeClr val="accent1"/>
                </a:solidFill>
              </a:rPr>
              <a:t>u finn hjelp </a:t>
            </a:r>
            <a:r>
              <a:rPr lang="nn-NO" dirty="0">
                <a:solidFill>
                  <a:schemeClr val="accent1"/>
                </a:solidFill>
              </a:rPr>
              <a:t>til </a:t>
            </a:r>
            <a:r>
              <a:rPr lang="nn-NO" dirty="0" err="1" smtClean="0">
                <a:solidFill>
                  <a:schemeClr val="accent1"/>
                </a:solidFill>
              </a:rPr>
              <a:t>innlogging</a:t>
            </a:r>
            <a:r>
              <a:rPr lang="nn-NO" dirty="0" smtClean="0">
                <a:solidFill>
                  <a:schemeClr val="accent1"/>
                </a:solidFill>
              </a:rPr>
              <a:t> på Noreg.no</a:t>
            </a:r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53164" y="1600200"/>
            <a:ext cx="5485671" cy="4525963"/>
          </a:xfrm>
          <a:prstGeom prst="rect">
            <a:avLst/>
          </a:prstGeom>
        </p:spPr>
      </p:pic>
      <p:sp>
        <p:nvSpPr>
          <p:cNvPr id="5" name="Bildeforklaring formet som en ellipse 4"/>
          <p:cNvSpPr/>
          <p:nvPr/>
        </p:nvSpPr>
        <p:spPr>
          <a:xfrm rot="10800000" flipH="1" flipV="1">
            <a:off x="847725" y="3968849"/>
            <a:ext cx="2234004" cy="1597198"/>
          </a:xfrm>
          <a:prstGeom prst="wedgeEllipseCallout">
            <a:avLst>
              <a:gd name="adj1" fmla="val 138254"/>
              <a:gd name="adj2" fmla="val 54460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n-NO" dirty="0"/>
          </a:p>
          <a:p>
            <a:pPr marL="0" indent="0">
              <a:buNone/>
            </a:pPr>
            <a:r>
              <a:rPr lang="nn-NO" dirty="0" smtClean="0">
                <a:solidFill>
                  <a:schemeClr val="tx1"/>
                </a:solidFill>
              </a:rPr>
              <a:t>Brukerstøtte</a:t>
            </a:r>
          </a:p>
          <a:p>
            <a:pPr marL="0" indent="0">
              <a:buNone/>
            </a:pPr>
            <a:r>
              <a:rPr lang="nn-NO" dirty="0">
                <a:solidFill>
                  <a:schemeClr val="tx1"/>
                </a:solidFill>
              </a:rPr>
              <a:t>f</a:t>
            </a:r>
            <a:r>
              <a:rPr lang="nn-NO" dirty="0" smtClean="0">
                <a:solidFill>
                  <a:schemeClr val="tx1"/>
                </a:solidFill>
              </a:rPr>
              <a:t>or </a:t>
            </a:r>
            <a:r>
              <a:rPr lang="nn-NO" dirty="0" err="1" smtClean="0">
                <a:solidFill>
                  <a:schemeClr val="tx1"/>
                </a:solidFill>
              </a:rPr>
              <a:t>innlogging</a:t>
            </a:r>
            <a:endParaRPr lang="nn-NO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54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Kva er å logge inn på nett?</a:t>
            </a:r>
            <a:endParaRPr lang="en-US" dirty="0" smtClean="0">
              <a:solidFill>
                <a:schemeClr val="accent1"/>
              </a:solidFill>
              <a:latin typeface="Arial" charset="0"/>
              <a:cs typeface="Arial" charset="0"/>
            </a:endParaRPr>
          </a:p>
        </p:txBody>
      </p:sp>
      <p:sp>
        <p:nvSpPr>
          <p:cNvPr id="20485" name="Rectangle 3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5046133" cy="3515709"/>
          </a:xfrm>
        </p:spPr>
        <p:txBody>
          <a:bodyPr/>
          <a:lstStyle/>
          <a:p>
            <a:pPr marL="0" indent="0">
              <a:buNone/>
            </a:pPr>
            <a:endParaRPr lang="nn-NO" dirty="0" smtClean="0"/>
          </a:p>
          <a:p>
            <a:r>
              <a:rPr lang="nn-NO" dirty="0" smtClean="0"/>
              <a:t> å legitimere deg elektronisk</a:t>
            </a:r>
          </a:p>
          <a:p>
            <a:endParaRPr lang="nn-NO" dirty="0" smtClean="0"/>
          </a:p>
          <a:p>
            <a:r>
              <a:rPr lang="nn-NO" dirty="0" smtClean="0"/>
              <a:t> å komme inn til</a:t>
            </a:r>
            <a:br>
              <a:rPr lang="nn-NO" dirty="0" smtClean="0"/>
            </a:br>
            <a:r>
              <a:rPr lang="nn-NO" dirty="0" smtClean="0"/>
              <a:t> opplysningar om deg</a:t>
            </a:r>
          </a:p>
          <a:p>
            <a:endParaRPr lang="nn-NO" dirty="0" smtClean="0"/>
          </a:p>
        </p:txBody>
      </p:sp>
      <p:sp>
        <p:nvSpPr>
          <p:cNvPr id="3" name="Bildeforklaring formet som en ellipse 2"/>
          <p:cNvSpPr/>
          <p:nvPr/>
        </p:nvSpPr>
        <p:spPr>
          <a:xfrm>
            <a:off x="6387126" y="1600201"/>
            <a:ext cx="4320000" cy="4320000"/>
          </a:xfrm>
          <a:prstGeom prst="wedgeEllipseCallout">
            <a:avLst>
              <a:gd name="adj1" fmla="val -85435"/>
              <a:gd name="adj2" fmla="val -4117"/>
            </a:avLst>
          </a:prstGeom>
          <a:blipFill dpi="0" rotWithShape="1"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dirty="0"/>
          </a:p>
        </p:txBody>
      </p:sp>
      <p:sp>
        <p:nvSpPr>
          <p:cNvPr id="4" name="TekstSylinder 3"/>
          <p:cNvSpPr txBox="1"/>
          <p:nvPr/>
        </p:nvSpPr>
        <p:spPr>
          <a:xfrm>
            <a:off x="6877868" y="2973104"/>
            <a:ext cx="40949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nn-NO" sz="2000" dirty="0"/>
              <a:t>Eksempel på offentlege </a:t>
            </a:r>
            <a:r>
              <a:rPr lang="nn-NO" sz="2000" dirty="0" smtClean="0"/>
              <a:t/>
            </a:r>
            <a:br>
              <a:rPr lang="nn-NO" sz="2000" dirty="0" smtClean="0"/>
            </a:br>
            <a:r>
              <a:rPr lang="nn-NO" sz="2000" dirty="0" smtClean="0"/>
              <a:t>tenester på nett:</a:t>
            </a:r>
            <a:endParaRPr lang="nn-NO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n-NO" sz="2000" dirty="0" smtClean="0"/>
              <a:t>sjølvmelding </a:t>
            </a:r>
            <a:r>
              <a:rPr lang="nn-NO" sz="2000" dirty="0"/>
              <a:t>frå skatteetaten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n-NO" sz="2000" dirty="0" smtClean="0"/>
              <a:t>reseptane </a:t>
            </a:r>
            <a:r>
              <a:rPr lang="nn-NO" sz="2000" dirty="0"/>
              <a:t>dine frå </a:t>
            </a:r>
            <a:r>
              <a:rPr lang="nn-NO" sz="2000" dirty="0" err="1" smtClean="0"/>
              <a:t>Helsenorge</a:t>
            </a:r>
            <a:endParaRPr lang="nn-NO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n-NO" sz="2000" dirty="0" smtClean="0"/>
              <a:t>pensjonen </a:t>
            </a:r>
            <a:r>
              <a:rPr lang="nn-NO" sz="2000" dirty="0"/>
              <a:t>din frå NAV</a:t>
            </a:r>
          </a:p>
          <a:p>
            <a:pPr marL="0" indent="0">
              <a:buNone/>
            </a:pPr>
            <a:r>
              <a:rPr lang="nn-NO" sz="2000" dirty="0"/>
              <a:t> </a:t>
            </a:r>
            <a:endParaRPr lang="nn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 smtClean="0">
                <a:solidFill>
                  <a:schemeClr val="accent1"/>
                </a:solidFill>
              </a:rPr>
              <a:t>Korleis legitimere seg på nett?</a:t>
            </a:r>
            <a:endParaRPr lang="nn-NO" dirty="0">
              <a:solidFill>
                <a:schemeClr val="accent1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09601" y="1600201"/>
            <a:ext cx="5996152" cy="4525963"/>
          </a:xfrm>
        </p:spPr>
        <p:txBody>
          <a:bodyPr/>
          <a:lstStyle/>
          <a:p>
            <a:pPr marL="0" indent="0">
              <a:buNone/>
            </a:pPr>
            <a:r>
              <a:rPr lang="nn-NO" dirty="0" smtClean="0"/>
              <a:t>Ved </a:t>
            </a:r>
            <a:r>
              <a:rPr lang="nn-NO" b="1" dirty="0" smtClean="0"/>
              <a:t>personleg frammøte </a:t>
            </a:r>
            <a:r>
              <a:rPr lang="nn-NO" dirty="0" smtClean="0"/>
              <a:t>legitimerer du deg med pass, førarkort eller </a:t>
            </a:r>
            <a:br>
              <a:rPr lang="nn-NO" dirty="0" smtClean="0"/>
            </a:br>
            <a:r>
              <a:rPr lang="nn-NO" dirty="0" smtClean="0"/>
              <a:t>bankkort med bilde.</a:t>
            </a:r>
          </a:p>
          <a:p>
            <a:pPr marL="0" indent="0">
              <a:buNone/>
            </a:pPr>
            <a:endParaRPr lang="nn-NO" dirty="0" smtClean="0"/>
          </a:p>
          <a:p>
            <a:pPr marL="0" indent="0">
              <a:buNone/>
            </a:pPr>
            <a:r>
              <a:rPr lang="nn-NO" b="1" dirty="0" smtClean="0"/>
              <a:t>På nettet </a:t>
            </a:r>
            <a:r>
              <a:rPr lang="nn-NO" dirty="0" smtClean="0"/>
              <a:t>må du legitimere deg </a:t>
            </a:r>
          </a:p>
          <a:p>
            <a:pPr marL="0" indent="0">
              <a:buNone/>
            </a:pPr>
            <a:r>
              <a:rPr lang="nn-NO" dirty="0" smtClean="0"/>
              <a:t>med ein personleg elektronisk legitimasjon, </a:t>
            </a:r>
            <a:br>
              <a:rPr lang="nn-NO" dirty="0" smtClean="0"/>
            </a:br>
            <a:r>
              <a:rPr lang="nn-NO" dirty="0" smtClean="0"/>
              <a:t>som for eksempel </a:t>
            </a:r>
            <a:r>
              <a:rPr lang="nn-NO" dirty="0" err="1" smtClean="0"/>
              <a:t>BankID</a:t>
            </a:r>
            <a:r>
              <a:rPr lang="nn-NO" dirty="0" smtClean="0"/>
              <a:t>.</a:t>
            </a:r>
          </a:p>
          <a:p>
            <a:pPr marL="0" indent="0">
              <a:buNone/>
            </a:pPr>
            <a:endParaRPr lang="nn-NO" dirty="0" smtClean="0"/>
          </a:p>
          <a:p>
            <a:endParaRPr lang="nn-NO" dirty="0"/>
          </a:p>
        </p:txBody>
      </p:sp>
      <p:sp>
        <p:nvSpPr>
          <p:cNvPr id="6" name="Bildeforklaring formet som en ellipse 5"/>
          <p:cNvSpPr/>
          <p:nvPr/>
        </p:nvSpPr>
        <p:spPr>
          <a:xfrm>
            <a:off x="6710900" y="1828798"/>
            <a:ext cx="3996000" cy="3996000"/>
          </a:xfrm>
          <a:prstGeom prst="wedgeEllipseCallout">
            <a:avLst>
              <a:gd name="adj1" fmla="val -68100"/>
              <a:gd name="adj2" fmla="val 39939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49404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250784"/>
            <a:ext cx="10972800" cy="1143000"/>
          </a:xfrm>
        </p:spPr>
        <p:txBody>
          <a:bodyPr/>
          <a:lstStyle/>
          <a:p>
            <a:r>
              <a:rPr lang="nn-NO" dirty="0" smtClean="0">
                <a:solidFill>
                  <a:schemeClr val="accent1"/>
                </a:solidFill>
              </a:rPr>
              <a:t>Kva er </a:t>
            </a:r>
            <a:r>
              <a:rPr lang="nn-NO" dirty="0" err="1" smtClean="0">
                <a:solidFill>
                  <a:schemeClr val="accent1"/>
                </a:solidFill>
              </a:rPr>
              <a:t>BankID</a:t>
            </a:r>
            <a:r>
              <a:rPr lang="nn-NO" dirty="0" smtClean="0">
                <a:solidFill>
                  <a:schemeClr val="accent1"/>
                </a:solidFill>
              </a:rPr>
              <a:t>?</a:t>
            </a:r>
            <a:endParaRPr lang="nn-NO" dirty="0">
              <a:solidFill>
                <a:schemeClr val="accent1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09600" y="1600201"/>
            <a:ext cx="5483772" cy="4525963"/>
          </a:xfrm>
        </p:spPr>
        <p:txBody>
          <a:bodyPr/>
          <a:lstStyle/>
          <a:p>
            <a:pPr marL="0" lvl="1" indent="0">
              <a:buNone/>
            </a:pPr>
            <a:r>
              <a:rPr lang="nn-NO" sz="2800" dirty="0" err="1" smtClean="0">
                <a:latin typeface="Arial" charset="0"/>
                <a:cs typeface="Arial" charset="0"/>
              </a:rPr>
              <a:t>BankID</a:t>
            </a:r>
            <a:r>
              <a:rPr lang="nn-NO" sz="2800" dirty="0" smtClean="0">
                <a:latin typeface="Arial" charset="0"/>
                <a:cs typeface="Arial" charset="0"/>
              </a:rPr>
              <a:t> er ein personleg </a:t>
            </a:r>
            <a:r>
              <a:rPr lang="nn-NO" sz="2800" b="1" dirty="0" smtClean="0">
                <a:latin typeface="Arial" charset="0"/>
                <a:cs typeface="Arial" charset="0"/>
              </a:rPr>
              <a:t>elektronisk legitimasjon.</a:t>
            </a:r>
          </a:p>
          <a:p>
            <a:pPr marL="0" lvl="1" indent="0">
              <a:buNone/>
            </a:pPr>
            <a:endParaRPr lang="nn-NO" sz="2800" b="1" dirty="0">
              <a:latin typeface="Arial" charset="0"/>
              <a:cs typeface="Arial" charset="0"/>
            </a:endParaRPr>
          </a:p>
          <a:p>
            <a:pPr marL="0" lvl="1" indent="0">
              <a:buNone/>
            </a:pPr>
            <a:endParaRPr lang="nn-NO" sz="2800" dirty="0" smtClean="0">
              <a:latin typeface="Arial" charset="0"/>
              <a:cs typeface="Arial" charset="0"/>
            </a:endParaRPr>
          </a:p>
          <a:p>
            <a:pPr marL="0" indent="0">
              <a:buNone/>
            </a:pPr>
            <a:endParaRPr lang="nn-NO" dirty="0"/>
          </a:p>
        </p:txBody>
      </p:sp>
      <p:sp>
        <p:nvSpPr>
          <p:cNvPr id="4" name="Bildeforklaring formet som en ellipse 3"/>
          <p:cNvSpPr/>
          <p:nvPr/>
        </p:nvSpPr>
        <p:spPr>
          <a:xfrm>
            <a:off x="6445657" y="1309905"/>
            <a:ext cx="4428000" cy="4428000"/>
          </a:xfrm>
          <a:prstGeom prst="wedgeEllipseCallout">
            <a:avLst>
              <a:gd name="adj1" fmla="val -71169"/>
              <a:gd name="adj2" fmla="val -25219"/>
            </a:avLst>
          </a:prstGeom>
          <a:blipFill dpi="0" rotWithShape="1"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endParaRPr lang="nn-NO" dirty="0">
              <a:solidFill>
                <a:schemeClr val="tx1"/>
              </a:solidFill>
            </a:endParaRPr>
          </a:p>
        </p:txBody>
      </p:sp>
      <p:sp>
        <p:nvSpPr>
          <p:cNvPr id="5" name="Bildeforklaring formet som en ellipse 4"/>
          <p:cNvSpPr/>
          <p:nvPr/>
        </p:nvSpPr>
        <p:spPr>
          <a:xfrm>
            <a:off x="800100" y="3762375"/>
            <a:ext cx="2724150" cy="1552576"/>
          </a:xfrm>
          <a:prstGeom prst="wedgeEllipseCallout">
            <a:avLst>
              <a:gd name="adj1" fmla="val 50772"/>
              <a:gd name="adj2" fmla="val -89209"/>
            </a:avLst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sz="2400" dirty="0">
                <a:solidFill>
                  <a:schemeClr val="tx1"/>
                </a:solidFill>
              </a:rPr>
              <a:t>e</a:t>
            </a:r>
            <a:r>
              <a:rPr lang="nn-NO" sz="2400" dirty="0" smtClean="0">
                <a:solidFill>
                  <a:schemeClr val="tx1"/>
                </a:solidFill>
              </a:rPr>
              <a:t>lektronisk ID</a:t>
            </a:r>
          </a:p>
          <a:p>
            <a:pPr algn="ctr"/>
            <a:endParaRPr lang="nn-NO" sz="2400" dirty="0">
              <a:solidFill>
                <a:schemeClr val="tx1"/>
              </a:solidFill>
            </a:endParaRPr>
          </a:p>
          <a:p>
            <a:pPr algn="ctr"/>
            <a:r>
              <a:rPr lang="nn-NO" sz="2400" dirty="0">
                <a:solidFill>
                  <a:schemeClr val="tx1"/>
                </a:solidFill>
              </a:rPr>
              <a:t>e</a:t>
            </a:r>
            <a:r>
              <a:rPr lang="nn-NO" sz="2400" dirty="0" smtClean="0">
                <a:solidFill>
                  <a:schemeClr val="tx1"/>
                </a:solidFill>
              </a:rPr>
              <a:t>-ID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29890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 smtClean="0">
                <a:solidFill>
                  <a:schemeClr val="accent1"/>
                </a:solidFill>
              </a:rPr>
              <a:t>Korleis skaffe seg </a:t>
            </a:r>
            <a:r>
              <a:rPr lang="nn-NO" dirty="0" err="1" smtClean="0">
                <a:solidFill>
                  <a:schemeClr val="accent1"/>
                </a:solidFill>
              </a:rPr>
              <a:t>BankID</a:t>
            </a:r>
            <a:r>
              <a:rPr lang="nn-NO" dirty="0" smtClean="0">
                <a:solidFill>
                  <a:schemeClr val="accent1"/>
                </a:solidFill>
              </a:rPr>
              <a:t>?</a:t>
            </a:r>
            <a:endParaRPr lang="nn-NO" dirty="0">
              <a:solidFill>
                <a:schemeClr val="accent1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09600" y="1600201"/>
            <a:ext cx="5452241" cy="4525963"/>
          </a:xfrm>
        </p:spPr>
        <p:txBody>
          <a:bodyPr/>
          <a:lstStyle/>
          <a:p>
            <a:pPr marL="514350" lvl="1" indent="-514350">
              <a:buFont typeface="+mj-lt"/>
              <a:buAutoNum type="arabicPeriod"/>
            </a:pPr>
            <a:r>
              <a:rPr lang="nn-NO" sz="2800" dirty="0" smtClean="0">
                <a:latin typeface="Arial" charset="0"/>
                <a:cs typeface="Arial" charset="0"/>
              </a:rPr>
              <a:t>Ta kontakt med banken din </a:t>
            </a:r>
            <a:br>
              <a:rPr lang="nn-NO" sz="2800" dirty="0" smtClean="0">
                <a:latin typeface="Arial" charset="0"/>
                <a:cs typeface="Arial" charset="0"/>
              </a:rPr>
            </a:br>
            <a:r>
              <a:rPr lang="nn-NO" sz="2800" dirty="0" smtClean="0">
                <a:latin typeface="Arial" charset="0"/>
                <a:cs typeface="Arial" charset="0"/>
              </a:rPr>
              <a:t>og be om </a:t>
            </a:r>
            <a:r>
              <a:rPr lang="nn-NO" sz="2800" dirty="0" err="1" smtClean="0">
                <a:latin typeface="Arial" charset="0"/>
                <a:cs typeface="Arial" charset="0"/>
              </a:rPr>
              <a:t>BankID</a:t>
            </a:r>
            <a:r>
              <a:rPr lang="nn-NO" sz="2800" dirty="0" smtClean="0">
                <a:latin typeface="Arial" charset="0"/>
                <a:cs typeface="Arial" charset="0"/>
              </a:rPr>
              <a:t>.</a:t>
            </a:r>
          </a:p>
          <a:p>
            <a:pPr marL="514350" lvl="1" indent="-514350">
              <a:buFont typeface="+mj-lt"/>
              <a:buAutoNum type="arabicPeriod"/>
            </a:pPr>
            <a:endParaRPr lang="nn-NO" sz="2800" dirty="0" smtClean="0">
              <a:latin typeface="Arial" charset="0"/>
              <a:cs typeface="Arial" charset="0"/>
            </a:endParaRPr>
          </a:p>
          <a:p>
            <a:pPr marL="514350" lvl="1" indent="-514350">
              <a:buFont typeface="+mj-lt"/>
              <a:buAutoNum type="arabicPeriod"/>
            </a:pPr>
            <a:r>
              <a:rPr lang="nn-NO" sz="2800" dirty="0" smtClean="0">
                <a:latin typeface="Arial" charset="0"/>
                <a:cs typeface="Arial" charset="0"/>
              </a:rPr>
              <a:t>Banken sender deg ein kodebrikke.</a:t>
            </a:r>
          </a:p>
          <a:p>
            <a:endParaRPr lang="nn-NO" dirty="0"/>
          </a:p>
        </p:txBody>
      </p:sp>
      <p:sp>
        <p:nvSpPr>
          <p:cNvPr id="7" name="Bildeforklaring formet som en ellipse 6"/>
          <p:cNvSpPr/>
          <p:nvPr/>
        </p:nvSpPr>
        <p:spPr>
          <a:xfrm>
            <a:off x="6798364" y="1600201"/>
            <a:ext cx="3996000" cy="3996000"/>
          </a:xfrm>
          <a:prstGeom prst="wedgeEllipseCallout">
            <a:avLst>
              <a:gd name="adj1" fmla="val -73671"/>
              <a:gd name="adj2" fmla="val -1358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0325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416" y="3292689"/>
            <a:ext cx="3025071" cy="1877959"/>
          </a:xfrm>
          <a:prstGeom prst="rect">
            <a:avLst/>
          </a:prstGeom>
        </p:spPr>
      </p:pic>
      <p:sp>
        <p:nvSpPr>
          <p:cNvPr id="5" name="Plassholder for innhold 4"/>
          <p:cNvSpPr>
            <a:spLocks noGrp="1"/>
          </p:cNvSpPr>
          <p:nvPr>
            <p:ph idx="1"/>
          </p:nvPr>
        </p:nvSpPr>
        <p:spPr>
          <a:xfrm>
            <a:off x="609600" y="1600200"/>
            <a:ext cx="10944000" cy="4697230"/>
          </a:xfrm>
        </p:spPr>
        <p:txBody>
          <a:bodyPr/>
          <a:lstStyle/>
          <a:p>
            <a:pPr marL="0" indent="0">
              <a:buNone/>
            </a:pPr>
            <a:endParaRPr lang="nn-NO" dirty="0" smtClean="0"/>
          </a:p>
          <a:p>
            <a:pPr marL="0" indent="0">
              <a:buNone/>
            </a:pPr>
            <a:endParaRPr lang="nn-NO" dirty="0"/>
          </a:p>
          <a:p>
            <a:pPr marL="0" indent="0">
              <a:buNone/>
            </a:pPr>
            <a:r>
              <a:rPr lang="nn-NO" dirty="0" smtClean="0"/>
              <a:t>								</a:t>
            </a:r>
          </a:p>
          <a:p>
            <a:pPr marL="0" indent="0">
              <a:buNone/>
            </a:pPr>
            <a:endParaRPr lang="nn-NO" dirty="0"/>
          </a:p>
          <a:p>
            <a:pPr marL="0" indent="0">
              <a:buNone/>
            </a:pPr>
            <a:r>
              <a:rPr lang="nn-NO" dirty="0"/>
              <a:t>	</a:t>
            </a:r>
            <a:r>
              <a:rPr lang="nn-NO" dirty="0" smtClean="0"/>
              <a:t>						   + 						+</a:t>
            </a:r>
            <a:endParaRPr lang="nn-NO" dirty="0"/>
          </a:p>
        </p:txBody>
      </p:sp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solidFill>
                  <a:schemeClr val="accent1"/>
                </a:solidFill>
              </a:rPr>
              <a:t>Dette </a:t>
            </a:r>
            <a:r>
              <a:rPr lang="nb-NO" dirty="0">
                <a:solidFill>
                  <a:schemeClr val="accent1"/>
                </a:solidFill>
              </a:rPr>
              <a:t>treng du for å logge inn til </a:t>
            </a:r>
            <a:r>
              <a:rPr lang="nb-NO" dirty="0" err="1">
                <a:solidFill>
                  <a:schemeClr val="accent1"/>
                </a:solidFill>
              </a:rPr>
              <a:t>offentlege</a:t>
            </a:r>
            <a:r>
              <a:rPr lang="nb-NO" dirty="0">
                <a:solidFill>
                  <a:schemeClr val="accent1"/>
                </a:solidFill>
              </a:rPr>
              <a:t> </a:t>
            </a:r>
            <a:r>
              <a:rPr lang="nb-NO" dirty="0" err="1">
                <a:solidFill>
                  <a:schemeClr val="accent1"/>
                </a:solidFill>
              </a:rPr>
              <a:t>tenester</a:t>
            </a:r>
            <a:r>
              <a:rPr lang="nb-NO" dirty="0">
                <a:solidFill>
                  <a:schemeClr val="accent1"/>
                </a:solidFill>
              </a:rPr>
              <a:t> </a:t>
            </a:r>
            <a:r>
              <a:rPr lang="nb-NO" dirty="0" smtClean="0">
                <a:solidFill>
                  <a:schemeClr val="accent1"/>
                </a:solidFill>
              </a:rPr>
              <a:t>med </a:t>
            </a:r>
            <a:r>
              <a:rPr lang="nn-NO" dirty="0" err="1" smtClean="0">
                <a:solidFill>
                  <a:schemeClr val="accent1"/>
                </a:solidFill>
              </a:rPr>
              <a:t>BankID</a:t>
            </a:r>
            <a:endParaRPr lang="nn-NO" dirty="0">
              <a:solidFill>
                <a:schemeClr val="accent1"/>
              </a:solidFill>
            </a:endParaRPr>
          </a:p>
        </p:txBody>
      </p:sp>
      <p:sp>
        <p:nvSpPr>
          <p:cNvPr id="12" name="Bildeforklaring formet som en ellipse 11"/>
          <p:cNvSpPr/>
          <p:nvPr/>
        </p:nvSpPr>
        <p:spPr>
          <a:xfrm rot="10956564" flipV="1">
            <a:off x="1026192" y="2574374"/>
            <a:ext cx="2880000" cy="2340000"/>
          </a:xfrm>
          <a:prstGeom prst="wedgeEllipseCallou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n-NO" dirty="0"/>
          </a:p>
          <a:p>
            <a:pPr marL="0" indent="0">
              <a:buNone/>
            </a:pPr>
            <a:endParaRPr lang="nn-NO" dirty="0">
              <a:solidFill>
                <a:schemeClr val="tx1"/>
              </a:solidFill>
            </a:endParaRPr>
          </a:p>
        </p:txBody>
      </p:sp>
      <p:sp>
        <p:nvSpPr>
          <p:cNvPr id="13" name="TekstSylinder 12"/>
          <p:cNvSpPr txBox="1"/>
          <p:nvPr/>
        </p:nvSpPr>
        <p:spPr>
          <a:xfrm>
            <a:off x="1182263" y="3621241"/>
            <a:ext cx="25411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n-NO" sz="2400" dirty="0" smtClean="0"/>
              <a:t>Fødselsnummer</a:t>
            </a:r>
            <a:endParaRPr lang="nn-NO" dirty="0"/>
          </a:p>
          <a:p>
            <a:endParaRPr lang="nn-NO" dirty="0"/>
          </a:p>
        </p:txBody>
      </p:sp>
      <p:sp>
        <p:nvSpPr>
          <p:cNvPr id="15" name="Bildeforklaring formet som en ellipse 14"/>
          <p:cNvSpPr/>
          <p:nvPr/>
        </p:nvSpPr>
        <p:spPr>
          <a:xfrm rot="10643436" flipH="1" flipV="1">
            <a:off x="7816062" y="2575343"/>
            <a:ext cx="2880000" cy="2340000"/>
          </a:xfrm>
          <a:prstGeom prst="wedgeEllipseCallou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n-NO" dirty="0"/>
          </a:p>
          <a:p>
            <a:pPr marL="0" indent="0">
              <a:buNone/>
            </a:pPr>
            <a:endParaRPr lang="nn-NO" dirty="0">
              <a:solidFill>
                <a:schemeClr val="tx1"/>
              </a:solidFill>
            </a:endParaRPr>
          </a:p>
        </p:txBody>
      </p:sp>
      <p:sp>
        <p:nvSpPr>
          <p:cNvPr id="16" name="TekstSylinder 15"/>
          <p:cNvSpPr txBox="1"/>
          <p:nvPr/>
        </p:nvSpPr>
        <p:spPr>
          <a:xfrm>
            <a:off x="8004798" y="3621241"/>
            <a:ext cx="25411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n-NO" sz="2400" dirty="0" smtClean="0"/>
              <a:t>Eige passord</a:t>
            </a:r>
            <a:endParaRPr lang="nn-NO" dirty="0"/>
          </a:p>
          <a:p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87830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 smtClean="0">
                <a:solidFill>
                  <a:schemeClr val="accent1"/>
                </a:solidFill>
              </a:rPr>
              <a:t>Slik loggar du inn til tenester frå Nav</a:t>
            </a:r>
            <a:endParaRPr lang="nn-NO" dirty="0">
              <a:solidFill>
                <a:schemeClr val="accent1"/>
              </a:solidFill>
            </a:endParaRPr>
          </a:p>
        </p:txBody>
      </p:sp>
      <p:pic>
        <p:nvPicPr>
          <p:cNvPr id="10" name="Bild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" b="26537"/>
          <a:stretch/>
        </p:blipFill>
        <p:spPr>
          <a:xfrm>
            <a:off x="1368438" y="2006659"/>
            <a:ext cx="8952355" cy="4039417"/>
          </a:xfrm>
          <a:prstGeom prst="rect">
            <a:avLst/>
          </a:prstGeom>
        </p:spPr>
      </p:pic>
      <p:sp>
        <p:nvSpPr>
          <p:cNvPr id="7" name="Bildeforklaring formet som en ellipse 6"/>
          <p:cNvSpPr/>
          <p:nvPr/>
        </p:nvSpPr>
        <p:spPr>
          <a:xfrm flipH="1" flipV="1">
            <a:off x="409902" y="2601498"/>
            <a:ext cx="2592000" cy="1908000"/>
          </a:xfrm>
          <a:prstGeom prst="wedgeEllipseCallou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n-NO" dirty="0"/>
          </a:p>
          <a:p>
            <a:pPr marL="0" indent="0">
              <a:buNone/>
            </a:pPr>
            <a:endParaRPr lang="nn-NO" dirty="0">
              <a:solidFill>
                <a:schemeClr val="tx1"/>
              </a:solidFill>
            </a:endParaRPr>
          </a:p>
        </p:txBody>
      </p:sp>
      <p:sp>
        <p:nvSpPr>
          <p:cNvPr id="12" name="TekstSylinder 11"/>
          <p:cNvSpPr txBox="1"/>
          <p:nvPr/>
        </p:nvSpPr>
        <p:spPr>
          <a:xfrm>
            <a:off x="409903" y="3222579"/>
            <a:ext cx="25411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n-NO" dirty="0"/>
              <a:t>Skriv inn www.nav.no </a:t>
            </a:r>
            <a:r>
              <a:rPr lang="nn-NO" dirty="0" smtClean="0"/>
              <a:t/>
            </a:r>
            <a:br>
              <a:rPr lang="nn-NO" dirty="0" smtClean="0"/>
            </a:br>
            <a:r>
              <a:rPr lang="nn-NO" dirty="0" smtClean="0"/>
              <a:t>i </a:t>
            </a:r>
            <a:r>
              <a:rPr lang="nn-NO" dirty="0"/>
              <a:t>adresselinja i nettlesaren</a:t>
            </a:r>
          </a:p>
          <a:p>
            <a:endParaRPr lang="nn-NO" dirty="0"/>
          </a:p>
        </p:txBody>
      </p:sp>
      <p:sp>
        <p:nvSpPr>
          <p:cNvPr id="13" name="Bildeforklaring formet som en ellipse 12"/>
          <p:cNvSpPr/>
          <p:nvPr/>
        </p:nvSpPr>
        <p:spPr>
          <a:xfrm rot="16200000" flipH="1" flipV="1">
            <a:off x="9062532" y="1801738"/>
            <a:ext cx="1908000" cy="2592000"/>
          </a:xfrm>
          <a:prstGeom prst="wedgeEllipseCallou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n-NO" dirty="0"/>
          </a:p>
          <a:p>
            <a:pPr marL="0" indent="0">
              <a:buNone/>
            </a:pPr>
            <a:endParaRPr lang="nn-NO" dirty="0">
              <a:solidFill>
                <a:schemeClr val="tx1"/>
              </a:solidFill>
            </a:endParaRPr>
          </a:p>
        </p:txBody>
      </p:sp>
      <p:sp>
        <p:nvSpPr>
          <p:cNvPr id="16" name="TekstSylinder 15"/>
          <p:cNvSpPr txBox="1"/>
          <p:nvPr/>
        </p:nvSpPr>
        <p:spPr>
          <a:xfrm>
            <a:off x="9015620" y="2957667"/>
            <a:ext cx="2001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n-NO" dirty="0" smtClean="0"/>
              <a:t>Finn og klikk </a:t>
            </a:r>
          </a:p>
          <a:p>
            <a:pPr algn="ctr"/>
            <a:r>
              <a:rPr lang="nn-NO" dirty="0" smtClean="0"/>
              <a:t>på «LOGG INN»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29855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  <a:latin typeface="Arial" charset="0"/>
                <a:cs typeface="Arial" charset="0"/>
              </a:rPr>
              <a:t> </a:t>
            </a:r>
            <a:r>
              <a:rPr lang="en-US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  ID-porten </a:t>
            </a:r>
            <a:r>
              <a:rPr lang="en-US" dirty="0">
                <a:solidFill>
                  <a:schemeClr val="accent1"/>
                </a:solidFill>
                <a:latin typeface="Arial" charset="0"/>
                <a:cs typeface="Arial" charset="0"/>
              </a:rPr>
              <a:t/>
            </a:r>
            <a:br>
              <a:rPr lang="en-US" dirty="0">
                <a:solidFill>
                  <a:schemeClr val="accent1"/>
                </a:solidFill>
                <a:latin typeface="Arial" charset="0"/>
                <a:cs typeface="Arial" charset="0"/>
              </a:rPr>
            </a:br>
            <a:r>
              <a:rPr lang="en-US" dirty="0">
                <a:solidFill>
                  <a:schemeClr val="accent1"/>
                </a:solidFill>
                <a:latin typeface="Arial" charset="0"/>
                <a:cs typeface="Arial" charset="0"/>
              </a:rPr>
              <a:t>– </a:t>
            </a:r>
            <a:r>
              <a:rPr lang="en-US" dirty="0" err="1">
                <a:solidFill>
                  <a:schemeClr val="accent1"/>
                </a:solidFill>
                <a:latin typeface="Arial" charset="0"/>
                <a:cs typeface="Arial" charset="0"/>
              </a:rPr>
              <a:t>innlogging</a:t>
            </a:r>
            <a:r>
              <a:rPr lang="en-US" dirty="0">
                <a:solidFill>
                  <a:schemeClr val="accent1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charset="0"/>
                <a:cs typeface="Arial" charset="0"/>
              </a:rPr>
              <a:t>til</a:t>
            </a:r>
            <a:r>
              <a:rPr lang="en-US" dirty="0">
                <a:solidFill>
                  <a:schemeClr val="accent1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charset="0"/>
                <a:cs typeface="Arial" charset="0"/>
              </a:rPr>
              <a:t>offentlege</a:t>
            </a:r>
            <a:r>
              <a:rPr lang="en-US" dirty="0">
                <a:solidFill>
                  <a:schemeClr val="accent1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charset="0"/>
                <a:cs typeface="Arial" charset="0"/>
              </a:rPr>
              <a:t>tenester</a:t>
            </a:r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3035" y="1580292"/>
            <a:ext cx="3796145" cy="4563748"/>
          </a:xfrm>
          <a:prstGeom prst="rect">
            <a:avLst/>
          </a:prstGeom>
        </p:spPr>
      </p:pic>
      <p:sp>
        <p:nvSpPr>
          <p:cNvPr id="5" name="Plassholder for innhold 4"/>
          <p:cNvSpPr>
            <a:spLocks noGrp="1"/>
          </p:cNvSpPr>
          <p:nvPr>
            <p:ph idx="1"/>
          </p:nvPr>
        </p:nvSpPr>
        <p:spPr>
          <a:xfrm>
            <a:off x="6931565" y="2233512"/>
            <a:ext cx="2775626" cy="2107095"/>
          </a:xfrm>
          <a:prstGeom prst="wedgeEllipseCallout">
            <a:avLst>
              <a:gd name="adj1" fmla="val -120282"/>
              <a:gd name="adj2" fmla="val -37662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nn-NO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Innlogging</a:t>
            </a:r>
            <a:r>
              <a:rPr lang="nn-NO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via ID-porten</a:t>
            </a:r>
            <a:endParaRPr lang="nn-NO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20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   Start </a:t>
            </a:r>
            <a:r>
              <a:rPr lang="en-US" dirty="0" err="1" smtClean="0">
                <a:solidFill>
                  <a:schemeClr val="accent1"/>
                </a:solidFill>
                <a:latin typeface="Arial" charset="0"/>
                <a:cs typeface="Arial" charset="0"/>
              </a:rPr>
              <a:t>innlogging</a:t>
            </a:r>
            <a:r>
              <a:rPr lang="en-US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 </a:t>
            </a:r>
            <a:r>
              <a:rPr lang="nb-NO" dirty="0" smtClean="0">
                <a:solidFill>
                  <a:schemeClr val="accent1"/>
                </a:solidFill>
              </a:rPr>
              <a:t>med </a:t>
            </a:r>
            <a:r>
              <a:rPr lang="nb-NO" dirty="0" err="1">
                <a:solidFill>
                  <a:schemeClr val="accent1"/>
                </a:solidFill>
              </a:rPr>
              <a:t>BankID</a:t>
            </a:r>
            <a:endParaRPr lang="nb-NO" dirty="0">
              <a:solidFill>
                <a:schemeClr val="accent1"/>
              </a:solidFill>
            </a:endParaRPr>
          </a:p>
        </p:txBody>
      </p:sp>
      <p:pic>
        <p:nvPicPr>
          <p:cNvPr id="11" name="Bild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1135" y="1417638"/>
            <a:ext cx="3796145" cy="4563748"/>
          </a:xfrm>
          <a:prstGeom prst="rect">
            <a:avLst/>
          </a:prstGeom>
        </p:spPr>
      </p:pic>
      <p:sp>
        <p:nvSpPr>
          <p:cNvPr id="12" name="Bildeforklaring formet som en ellipse 11"/>
          <p:cNvSpPr/>
          <p:nvPr/>
        </p:nvSpPr>
        <p:spPr>
          <a:xfrm rot="10800000" flipH="1" flipV="1">
            <a:off x="6561761" y="2479940"/>
            <a:ext cx="2220289" cy="2101586"/>
          </a:xfrm>
          <a:prstGeom prst="wedgeEllipseCallout">
            <a:avLst>
              <a:gd name="adj1" fmla="val -114289"/>
              <a:gd name="adj2" fmla="val -4594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Klikk på </a:t>
            </a:r>
            <a:r>
              <a:rPr lang="nn-NO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BankID</a:t>
            </a:r>
            <a:endParaRPr lang="nn-NO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sjon_ppt">
  <a:themeElements>
    <a:clrScheme name="Difi_ppt_mal 2">
      <a:dk1>
        <a:srgbClr val="000000"/>
      </a:dk1>
      <a:lt1>
        <a:srgbClr val="FFFFFF"/>
      </a:lt1>
      <a:dk2>
        <a:srgbClr val="131313"/>
      </a:dk2>
      <a:lt2>
        <a:srgbClr val="D8E8C4"/>
      </a:lt2>
      <a:accent1>
        <a:srgbClr val="42A437"/>
      </a:accent1>
      <a:accent2>
        <a:srgbClr val="5F6062"/>
      </a:accent2>
      <a:accent3>
        <a:srgbClr val="FFFFFF"/>
      </a:accent3>
      <a:accent4>
        <a:srgbClr val="000000"/>
      </a:accent4>
      <a:accent5>
        <a:srgbClr val="B0CFAE"/>
      </a:accent5>
      <a:accent6>
        <a:srgbClr val="555658"/>
      </a:accent6>
      <a:hlink>
        <a:srgbClr val="005380"/>
      </a:hlink>
      <a:folHlink>
        <a:srgbClr val="6E187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ifi_ppt_mal 1">
        <a:dk1>
          <a:srgbClr val="000000"/>
        </a:dk1>
        <a:lt1>
          <a:srgbClr val="FFFFFF"/>
        </a:lt1>
        <a:dk2>
          <a:srgbClr val="131313"/>
        </a:dk2>
        <a:lt2>
          <a:srgbClr val="EEECE1"/>
        </a:lt2>
        <a:accent1>
          <a:srgbClr val="42A437"/>
        </a:accent1>
        <a:accent2>
          <a:srgbClr val="003959"/>
        </a:accent2>
        <a:accent3>
          <a:srgbClr val="FFFFFF"/>
        </a:accent3>
        <a:accent4>
          <a:srgbClr val="000000"/>
        </a:accent4>
        <a:accent5>
          <a:srgbClr val="B0CFAE"/>
        </a:accent5>
        <a:accent6>
          <a:srgbClr val="003350"/>
        </a:accent6>
        <a:hlink>
          <a:srgbClr val="A53059"/>
        </a:hlink>
        <a:folHlink>
          <a:srgbClr val="DE622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fi_ppt_mal 2">
        <a:dk1>
          <a:srgbClr val="000000"/>
        </a:dk1>
        <a:lt1>
          <a:srgbClr val="FFFFFF"/>
        </a:lt1>
        <a:dk2>
          <a:srgbClr val="131313"/>
        </a:dk2>
        <a:lt2>
          <a:srgbClr val="D8E8C4"/>
        </a:lt2>
        <a:accent1>
          <a:srgbClr val="42A437"/>
        </a:accent1>
        <a:accent2>
          <a:srgbClr val="5F6062"/>
        </a:accent2>
        <a:accent3>
          <a:srgbClr val="FFFFFF"/>
        </a:accent3>
        <a:accent4>
          <a:srgbClr val="000000"/>
        </a:accent4>
        <a:accent5>
          <a:srgbClr val="B0CFAE"/>
        </a:accent5>
        <a:accent6>
          <a:srgbClr val="555658"/>
        </a:accent6>
        <a:hlink>
          <a:srgbClr val="005380"/>
        </a:hlink>
        <a:folHlink>
          <a:srgbClr val="6E187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ifi_ppt_mal">
  <a:themeElements>
    <a:clrScheme name="">
      <a:dk1>
        <a:srgbClr val="000000"/>
      </a:dk1>
      <a:lt1>
        <a:srgbClr val="FFFFFF"/>
      </a:lt1>
      <a:dk2>
        <a:srgbClr val="131313"/>
      </a:dk2>
      <a:lt2>
        <a:srgbClr val="D8E8C4"/>
      </a:lt2>
      <a:accent1>
        <a:srgbClr val="42A437"/>
      </a:accent1>
      <a:accent2>
        <a:srgbClr val="5F6062"/>
      </a:accent2>
      <a:accent3>
        <a:srgbClr val="FFFFFF"/>
      </a:accent3>
      <a:accent4>
        <a:srgbClr val="000000"/>
      </a:accent4>
      <a:accent5>
        <a:srgbClr val="B0CFAE"/>
      </a:accent5>
      <a:accent6>
        <a:srgbClr val="555658"/>
      </a:accent6>
      <a:hlink>
        <a:srgbClr val="005380"/>
      </a:hlink>
      <a:folHlink>
        <a:srgbClr val="6E1873"/>
      </a:folHlink>
    </a:clrScheme>
    <a:fontScheme name="1_Difi_ppt_mal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Difi_ppt_mal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Presentasjon Difi</Template>
  <TotalTime>1883</TotalTime>
  <Words>1425</Words>
  <Application>Microsoft Office PowerPoint</Application>
  <PresentationFormat>Widescreen</PresentationFormat>
  <Paragraphs>177</Paragraphs>
  <Slides>16</Slides>
  <Notes>16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16</vt:i4>
      </vt:variant>
    </vt:vector>
  </HeadingPairs>
  <TitlesOfParts>
    <vt:vector size="21" baseType="lpstr">
      <vt:lpstr>ＭＳ Ｐゴシック</vt:lpstr>
      <vt:lpstr>Arial</vt:lpstr>
      <vt:lpstr>Calibri</vt:lpstr>
      <vt:lpstr>Presentasjon_ppt</vt:lpstr>
      <vt:lpstr>1_Difi_ppt_mal</vt:lpstr>
      <vt:lpstr>Lær å logge inn til offentlege tenester med BankID</vt:lpstr>
      <vt:lpstr>Kva er å logge inn på nett?</vt:lpstr>
      <vt:lpstr>Korleis legitimere seg på nett?</vt:lpstr>
      <vt:lpstr>Kva er BankID?</vt:lpstr>
      <vt:lpstr>Korleis skaffe seg BankID?</vt:lpstr>
      <vt:lpstr>Dette treng du for å logge inn til offentlege tenester med BankID</vt:lpstr>
      <vt:lpstr>Slik loggar du inn til tenester frå Nav</vt:lpstr>
      <vt:lpstr>   ID-porten  – innlogging til offentlege tenester</vt:lpstr>
      <vt:lpstr>   Start innlogging med BankID</vt:lpstr>
      <vt:lpstr>Skriv inn fødselsnummeret ditt</vt:lpstr>
      <vt:lpstr>Skriv inn koden frå kodebrikka</vt:lpstr>
      <vt:lpstr>Skriv inn ditt personlege passord</vt:lpstr>
      <vt:lpstr>Du er no logga inn til Nav sine tenester</vt:lpstr>
      <vt:lpstr>Finn statlege og kommunale tenester på www.norge.no</vt:lpstr>
      <vt:lpstr>Du finn hjelp til innlogging på Noreg.no</vt:lpstr>
      <vt:lpstr>PowerPoint-presentasjon</vt:lpstr>
    </vt:vector>
  </TitlesOfParts>
  <Company>DIFI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Forsidetittel</dc:title>
  <dc:creator>norunn.england@difi.no</dc:creator>
  <cp:lastModifiedBy>Nordheim, Jan Ingar</cp:lastModifiedBy>
  <cp:revision>103</cp:revision>
  <cp:lastPrinted>2008-11-28T08:53:33Z</cp:lastPrinted>
  <dcterms:created xsi:type="dcterms:W3CDTF">2015-11-26T10:42:44Z</dcterms:created>
  <dcterms:modified xsi:type="dcterms:W3CDTF">2016-06-08T06:06:34Z</dcterms:modified>
</cp:coreProperties>
</file>