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1" r:id="rId2"/>
  </p:sldMasterIdLst>
  <p:notesMasterIdLst>
    <p:notesMasterId r:id="rId17"/>
  </p:notesMasterIdLst>
  <p:handoutMasterIdLst>
    <p:handoutMasterId r:id="rId18"/>
  </p:handoutMasterIdLst>
  <p:sldIdLst>
    <p:sldId id="263" r:id="rId3"/>
    <p:sldId id="326" r:id="rId4"/>
    <p:sldId id="268" r:id="rId5"/>
    <p:sldId id="330" r:id="rId6"/>
    <p:sldId id="267" r:id="rId7"/>
    <p:sldId id="296" r:id="rId8"/>
    <p:sldId id="295" r:id="rId9"/>
    <p:sldId id="293" r:id="rId10"/>
    <p:sldId id="315" r:id="rId11"/>
    <p:sldId id="327" r:id="rId12"/>
    <p:sldId id="328" r:id="rId13"/>
    <p:sldId id="329" r:id="rId14"/>
    <p:sldId id="302" r:id="rId15"/>
    <p:sldId id="265" r:id="rId16"/>
  </p:sldIdLst>
  <p:sldSz cx="12192000" cy="6858000"/>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dal, Margunn Langedal" initials="MML" lastIdx="1" clrIdx="0">
    <p:extLst>
      <p:ext uri="{19B8F6BF-5375-455C-9EA6-DF929625EA0E}">
        <p15:presenceInfo xmlns:p15="http://schemas.microsoft.com/office/powerpoint/2012/main" userId="S-1-5-21-2683953360-4118250788-2163946203-72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898989"/>
    <a:srgbClr val="01C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236" autoAdjust="0"/>
  </p:normalViewPr>
  <p:slideViewPr>
    <p:cSldViewPr snapToGrid="0">
      <p:cViewPr varScale="1">
        <p:scale>
          <a:sx n="64" d="100"/>
          <a:sy n="64" d="100"/>
        </p:scale>
        <p:origin x="239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D94593C-6694-4C4B-B1B6-F770E8042A5E}" type="datetime1">
              <a:rPr lang="nb-NO"/>
              <a:pPr/>
              <a:t>23.05.2016</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54725FF5-C1AC-440A-8276-6E39B05C02B6}" type="slidenum">
              <a:rPr lang="nb-NO"/>
              <a:pPr/>
              <a:t>‹#›</a:t>
            </a:fld>
            <a:endParaRPr lang="nb-NO"/>
          </a:p>
        </p:txBody>
      </p:sp>
    </p:spTree>
    <p:extLst>
      <p:ext uri="{BB962C8B-B14F-4D97-AF65-F5344CB8AC3E}">
        <p14:creationId xmlns:p14="http://schemas.microsoft.com/office/powerpoint/2010/main" val="3155373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FDBB6389-89B6-40F8-AD6C-D6B18A062565}" type="datetime1">
              <a:rPr lang="nb-NO"/>
              <a:pPr/>
              <a:t>23.05.2016</a:t>
            </a:fld>
            <a:endParaRPr lang="nb-N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BB2D9F30-BE86-4E31-A4D2-52D65D10ADE3}" type="slidenum">
              <a:rPr lang="nb-NO"/>
              <a:pPr/>
              <a:t>‹#›</a:t>
            </a:fld>
            <a:endParaRPr lang="nb-NO"/>
          </a:p>
        </p:txBody>
      </p:sp>
    </p:spTree>
    <p:extLst>
      <p:ext uri="{BB962C8B-B14F-4D97-AF65-F5344CB8AC3E}">
        <p14:creationId xmlns:p14="http://schemas.microsoft.com/office/powerpoint/2010/main" val="289634418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brukerstotte@difi.n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Rectangle 1027"/>
          <p:cNvSpPr>
            <a:spLocks noGrp="1"/>
          </p:cNvSpPr>
          <p:nvPr>
            <p:ph type="body" idx="1"/>
          </p:nvPr>
        </p:nvSpPr>
        <p:spPr bwMode="auto">
          <a:noFill/>
        </p:spPr>
        <p:txBody>
          <a:bodyPr/>
          <a:lstStyle/>
          <a:p>
            <a:pPr eaLnBrk="1" hangingPunct="1"/>
            <a:r>
              <a:rPr lang="nn-NO" noProof="0" dirty="0" smtClean="0"/>
              <a:t>Dette kurset er laget for de som vil </a:t>
            </a:r>
            <a:r>
              <a:rPr lang="nn-NO" baseline="0" noProof="0" dirty="0" smtClean="0"/>
              <a:t>lære å sjekke eller oppdatere kontaktinformasjonen sin i det nasjonale Kontakt- og reservasjonsregisteret.</a:t>
            </a:r>
          </a:p>
          <a:p>
            <a:pPr eaLnBrk="1" hangingPunct="1"/>
            <a:endParaRPr lang="nn-NO" baseline="0" noProof="0" dirty="0" smtClean="0"/>
          </a:p>
          <a:p>
            <a:pPr eaLnBrk="1" hangingPunct="1"/>
            <a:r>
              <a:rPr lang="nn-NO" baseline="0" noProof="0" dirty="0" smtClean="0"/>
              <a:t>De som </a:t>
            </a:r>
            <a:r>
              <a:rPr lang="nn-NO" b="1" baseline="0" noProof="0" dirty="0" smtClean="0"/>
              <a:t>aldri har brukt </a:t>
            </a:r>
            <a:r>
              <a:rPr lang="nn-NO" baseline="0" noProof="0" dirty="0" smtClean="0"/>
              <a:t>en elektronisk ID for </a:t>
            </a:r>
            <a:r>
              <a:rPr lang="nn-NO" baseline="0" noProof="0" dirty="0" err="1" smtClean="0"/>
              <a:t>innlogging</a:t>
            </a:r>
            <a:r>
              <a:rPr lang="nn-NO" baseline="0" noProof="0" dirty="0" smtClean="0"/>
              <a:t> til offentlige </a:t>
            </a:r>
            <a:r>
              <a:rPr lang="nn-NO" baseline="0" noProof="0" dirty="0" err="1" smtClean="0"/>
              <a:t>tjenester</a:t>
            </a:r>
            <a:r>
              <a:rPr lang="nn-NO" baseline="0" noProof="0" dirty="0" smtClean="0"/>
              <a:t>, </a:t>
            </a:r>
            <a:r>
              <a:rPr lang="nn-NO" b="1" baseline="0" noProof="0" dirty="0" smtClean="0"/>
              <a:t>er </a:t>
            </a:r>
            <a:r>
              <a:rPr lang="nn-NO" b="1" baseline="0" noProof="0" dirty="0" err="1" smtClean="0"/>
              <a:t>ikke</a:t>
            </a:r>
            <a:r>
              <a:rPr lang="nn-NO" b="1" baseline="0" noProof="0" dirty="0" smtClean="0"/>
              <a:t> registrert </a:t>
            </a:r>
            <a:r>
              <a:rPr lang="nn-NO" baseline="0" noProof="0" dirty="0" smtClean="0"/>
              <a:t>i kontaktregisteret. </a:t>
            </a:r>
          </a:p>
          <a:p>
            <a:pPr eaLnBrk="1" hangingPunct="1"/>
            <a:endParaRPr lang="nn-NO" noProof="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nn-NO" b="0" i="0" baseline="0" noProof="0" dirty="0" smtClean="0"/>
              <a:t>Under teksten: ‘</a:t>
            </a:r>
            <a:r>
              <a:rPr lang="nn-NO" b="1" i="1" noProof="0" dirty="0" smtClean="0"/>
              <a:t>Manus for </a:t>
            </a:r>
            <a:r>
              <a:rPr lang="nn-NO" b="1" i="1" noProof="0" dirty="0" err="1" smtClean="0"/>
              <a:t>læreren</a:t>
            </a:r>
            <a:r>
              <a:rPr lang="nn-NO" b="1" i="1" baseline="0" noProof="0" dirty="0" smtClean="0"/>
              <a:t>’. </a:t>
            </a:r>
            <a:r>
              <a:rPr lang="nn-NO" i="0" noProof="0" dirty="0" smtClean="0"/>
              <a:t>Denne</a:t>
            </a:r>
            <a:r>
              <a:rPr lang="nn-NO" i="0" baseline="0" noProof="0" dirty="0" smtClean="0"/>
              <a:t> informasjonen skal </a:t>
            </a:r>
            <a:r>
              <a:rPr lang="nn-NO" i="0" baseline="0" noProof="0" dirty="0" err="1" smtClean="0"/>
              <a:t>læreren</a:t>
            </a:r>
            <a:r>
              <a:rPr lang="nn-NO" i="0" baseline="0" noProof="0" dirty="0" smtClean="0"/>
              <a:t> bruke for å tydeliggjøre informasjonen i </a:t>
            </a:r>
            <a:r>
              <a:rPr lang="nn-NO" i="0" baseline="0" noProof="0" dirty="0" err="1" smtClean="0"/>
              <a:t>lysbildene</a:t>
            </a:r>
            <a:r>
              <a:rPr lang="nn-NO" i="0" baseline="0" noProof="0" dirty="0" smtClean="0"/>
              <a:t>.</a:t>
            </a:r>
            <a:endParaRPr lang="nn-NO" i="1" noProof="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nn-NO" b="0" i="0" baseline="0" noProof="0" dirty="0" smtClean="0"/>
              <a:t>Under teksten: ‘</a:t>
            </a:r>
            <a:r>
              <a:rPr lang="nn-NO" b="1" i="1" baseline="0" noProof="0" dirty="0" smtClean="0"/>
              <a:t>Bakgrunnsinformasjon til </a:t>
            </a:r>
            <a:r>
              <a:rPr lang="nn-NO" b="1" i="1" baseline="0" noProof="0" dirty="0" err="1" smtClean="0"/>
              <a:t>læreren</a:t>
            </a:r>
            <a:r>
              <a:rPr lang="nn-NO" b="1" i="1" baseline="0" noProof="0" dirty="0" smtClean="0"/>
              <a:t>’. </a:t>
            </a:r>
            <a:r>
              <a:rPr lang="nn-NO" i="0" noProof="0" dirty="0" smtClean="0"/>
              <a:t>Dette</a:t>
            </a:r>
            <a:r>
              <a:rPr lang="nn-NO" i="0" baseline="0" noProof="0" dirty="0" smtClean="0"/>
              <a:t> er KUN bakgrunnsinformasjon til læraren, dersom det kommer spørsmål, og for at lærer skal få noe </a:t>
            </a:r>
            <a:r>
              <a:rPr lang="nn-NO" i="0" baseline="0" noProof="0" dirty="0" err="1" smtClean="0"/>
              <a:t>mer</a:t>
            </a:r>
            <a:r>
              <a:rPr lang="nn-NO" i="0" baseline="0" noProof="0" dirty="0" smtClean="0"/>
              <a:t> kjennskap til elektronisk ID, ID-porten og kontakt- og reservasjonsregisteret. </a:t>
            </a:r>
          </a:p>
          <a:p>
            <a:pPr marL="0" marR="0" indent="0" algn="l" defTabSz="457200" rtl="0" eaLnBrk="1" fontAlgn="base" latinLnBrk="0" hangingPunct="1">
              <a:lnSpc>
                <a:spcPct val="100000"/>
              </a:lnSpc>
              <a:spcBef>
                <a:spcPct val="30000"/>
              </a:spcBef>
              <a:spcAft>
                <a:spcPct val="0"/>
              </a:spcAft>
              <a:buClrTx/>
              <a:buSzTx/>
              <a:buFontTx/>
              <a:buNone/>
              <a:tabLst/>
              <a:defRPr/>
            </a:pPr>
            <a:endParaRPr lang="nn-NO" i="0" baseline="0" noProof="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nn-NO" i="0" baseline="0" noProof="0" dirty="0" err="1" smtClean="0"/>
              <a:t>Difi</a:t>
            </a:r>
            <a:r>
              <a:rPr lang="nn-NO" i="0" baseline="0" noProof="0" dirty="0" smtClean="0"/>
              <a:t> har også utarbeidet egne kurs om å lære å skaffe seg elektronisk ID, lære å logge inn, lære å </a:t>
            </a:r>
            <a:r>
              <a:rPr lang="nn-NO" i="0" baseline="0" noProof="0" dirty="0" err="1" smtClean="0"/>
              <a:t>velge</a:t>
            </a:r>
            <a:r>
              <a:rPr lang="nn-NO" i="0" baseline="0" noProof="0" dirty="0" smtClean="0"/>
              <a:t> elektronisk postkasse, lære å finne offentlige </a:t>
            </a:r>
            <a:r>
              <a:rPr lang="nn-NO" i="0" baseline="0" noProof="0" dirty="0" err="1" smtClean="0"/>
              <a:t>tjenester</a:t>
            </a:r>
            <a:r>
              <a:rPr lang="nn-NO" i="0" baseline="0" noProof="0" dirty="0" smtClean="0"/>
              <a:t> på Norge.no.</a:t>
            </a:r>
            <a:endParaRPr lang="nn-NO" i="1" baseline="0" noProof="0" dirty="0" smtClean="0"/>
          </a:p>
          <a:p>
            <a:pPr eaLnBrk="1" hangingPunct="1"/>
            <a:endParaRPr lang="en-US" dirty="0" smtClean="0"/>
          </a:p>
        </p:txBody>
      </p:sp>
    </p:spTree>
    <p:extLst>
      <p:ext uri="{BB962C8B-B14F-4D97-AF65-F5344CB8AC3E}">
        <p14:creationId xmlns:p14="http://schemas.microsoft.com/office/powerpoint/2010/main" val="117710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Kontroller at du har skrevet inn riktig mobilnummer begge steder. </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Trykk </a:t>
            </a:r>
            <a:r>
              <a:rPr lang="nb-NO" dirty="0" err="1" smtClean="0"/>
              <a:t>enter</a:t>
            </a:r>
            <a:r>
              <a:rPr lang="nb-NO" dirty="0" smtClean="0"/>
              <a:t> på tastaturet eller klikk på «LAGRE» for å lagre til ditt nummer.</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10</a:t>
            </a:fld>
            <a:endParaRPr lang="nb-NO"/>
          </a:p>
        </p:txBody>
      </p:sp>
    </p:spTree>
    <p:extLst>
      <p:ext uri="{BB962C8B-B14F-4D97-AF65-F5344CB8AC3E}">
        <p14:creationId xmlns:p14="http://schemas.microsoft.com/office/powerpoint/2010/main" val="2283590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Kontroller at du har skrevet inn riktig e-postadresse begge steder. </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Trykk </a:t>
            </a:r>
            <a:r>
              <a:rPr lang="nb-NO" dirty="0" err="1" smtClean="0"/>
              <a:t>enter</a:t>
            </a:r>
            <a:r>
              <a:rPr lang="nb-NO" dirty="0" smtClean="0"/>
              <a:t> på tastaturet eller klikk på «LAGRE» for å lagre til din nye e-postadresse.</a:t>
            </a:r>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11</a:t>
            </a:fld>
            <a:endParaRPr lang="nb-NO"/>
          </a:p>
        </p:txBody>
      </p:sp>
    </p:spTree>
    <p:extLst>
      <p:ext uri="{BB962C8B-B14F-4D97-AF65-F5344CB8AC3E}">
        <p14:creationId xmlns:p14="http://schemas.microsoft.com/office/powerpoint/2010/main" val="128888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p>
          <a:p>
            <a:r>
              <a:rPr lang="nb-NO" dirty="0" smtClean="0"/>
              <a:t>Dersom du hjelper andre med innlogging,</a:t>
            </a:r>
            <a:r>
              <a:rPr lang="nb-NO" baseline="0" dirty="0" smtClean="0"/>
              <a:t> o</a:t>
            </a:r>
            <a:r>
              <a:rPr lang="nb-NO" dirty="0" smtClean="0"/>
              <a:t>g har registrert flere personer med </a:t>
            </a:r>
            <a:r>
              <a:rPr lang="nb-NO" b="1" dirty="0" smtClean="0"/>
              <a:t>DITT</a:t>
            </a:r>
            <a:r>
              <a:rPr lang="nb-NO" dirty="0" smtClean="0"/>
              <a:t> mobilnummer eller din e-postadresse,</a:t>
            </a:r>
            <a:r>
              <a:rPr lang="nb-NO" baseline="0" dirty="0" smtClean="0"/>
              <a:t> vil </a:t>
            </a:r>
            <a:r>
              <a:rPr lang="nb-NO" b="1" baseline="0" dirty="0" smtClean="0"/>
              <a:t>DU</a:t>
            </a:r>
            <a:r>
              <a:rPr lang="nb-NO" baseline="0" dirty="0" smtClean="0"/>
              <a:t> få melding, dersom noen av de andre endrer til sitt eget mobilnummer eller e-postadresse.</a:t>
            </a:r>
          </a:p>
          <a:p>
            <a:r>
              <a:rPr lang="nb-NO" dirty="0" smtClean="0"/>
              <a:t>Siden offentlige virksomheter kan bruke mobilnummer og e-postadresse i det nasjonale kontaktregisteret for å varsle deg, oppfordrer</a:t>
            </a:r>
            <a:r>
              <a:rPr lang="nb-NO" baseline="0" dirty="0" smtClean="0"/>
              <a:t> vi alle om å legge inn sine </a:t>
            </a:r>
            <a:r>
              <a:rPr lang="nb-NO" b="1" baseline="0" dirty="0" smtClean="0"/>
              <a:t>egne</a:t>
            </a:r>
            <a:r>
              <a:rPr lang="nb-NO" baseline="0" dirty="0" smtClean="0"/>
              <a:t> kontaktopplysninger .</a:t>
            </a:r>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12</a:t>
            </a:fld>
            <a:endParaRPr lang="nb-NO"/>
          </a:p>
        </p:txBody>
      </p:sp>
    </p:spTree>
    <p:extLst>
      <p:ext uri="{BB962C8B-B14F-4D97-AF65-F5344CB8AC3E}">
        <p14:creationId xmlns:p14="http://schemas.microsoft.com/office/powerpoint/2010/main" val="188540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Hjelp for å </a:t>
            </a:r>
            <a:r>
              <a:rPr lang="nb-NO" i="0" baseline="0" smtClean="0"/>
              <a:t>endre kontaktopplysningene </a:t>
            </a:r>
            <a:r>
              <a:rPr lang="nb-NO" i="0" baseline="0" dirty="0" smtClean="0"/>
              <a:t>dine:</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Du kan komme til hjelpesidene for ID-porten nederst på nettsiden til Norge.no. </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Også fra innloggingsbildet til ID-porten kan du klikke på teksten: «Hjelp til innlogging».</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Nettstedet for hjelp er: www.idporten.no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i="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Brukerstøtte for innlogging hjelper deg, dersom du trenger hjelp til å endre kontaktinformasjonen din.</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Du kan lese selv på hjelpesidene, sende e-post eller åpne en nettprat med brukerstøtte fra hjelpesidene. </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Du kan ringe brukerstøtte på 800 30 300 i åpningstiden 08.00 – 15.30.</a:t>
            </a:r>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13</a:t>
            </a:fld>
            <a:endParaRPr lang="nb-NO"/>
          </a:p>
        </p:txBody>
      </p:sp>
    </p:spTree>
    <p:extLst>
      <p:ext uri="{BB962C8B-B14F-4D97-AF65-F5344CB8AC3E}">
        <p14:creationId xmlns:p14="http://schemas.microsoft.com/office/powerpoint/2010/main" val="301935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3555" name="Rectangle 3"/>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p>
          <a:p>
            <a:pPr eaLnBrk="1" hangingPunct="1"/>
            <a:r>
              <a:rPr lang="en-US" dirty="0" err="1" smtClean="0"/>
              <a:t>Difi</a:t>
            </a:r>
            <a:r>
              <a:rPr lang="en-US" dirty="0" smtClean="0"/>
              <a:t> </a:t>
            </a:r>
            <a:r>
              <a:rPr lang="en-US" dirty="0" err="1" smtClean="0"/>
              <a:t>håper</a:t>
            </a:r>
            <a:r>
              <a:rPr lang="en-US" dirty="0" smtClean="0"/>
              <a:t> </a:t>
            </a:r>
            <a:r>
              <a:rPr lang="en-US" dirty="0" err="1" smtClean="0"/>
              <a:t>opplæringen</a:t>
            </a:r>
            <a:r>
              <a:rPr lang="en-US" dirty="0" smtClean="0"/>
              <a:t> </a:t>
            </a:r>
            <a:r>
              <a:rPr lang="en-US" dirty="0" err="1" smtClean="0"/>
              <a:t>var</a:t>
            </a:r>
            <a:r>
              <a:rPr lang="en-US" dirty="0" smtClean="0"/>
              <a:t> </a:t>
            </a:r>
            <a:r>
              <a:rPr lang="en-US" dirty="0" err="1" smtClean="0"/>
              <a:t>nyttig</a:t>
            </a:r>
            <a:r>
              <a:rPr lang="en-US" dirty="0" smtClean="0"/>
              <a:t>. Vi </a:t>
            </a:r>
            <a:r>
              <a:rPr lang="en-US" dirty="0" err="1" smtClean="0"/>
              <a:t>blir</a:t>
            </a:r>
            <a:r>
              <a:rPr lang="en-US" dirty="0" smtClean="0"/>
              <a:t> glad </a:t>
            </a:r>
            <a:r>
              <a:rPr lang="en-US" dirty="0" err="1" smtClean="0"/>
              <a:t>dersom</a:t>
            </a:r>
            <a:r>
              <a:rPr lang="en-US" dirty="0" smtClean="0"/>
              <a:t> du </a:t>
            </a:r>
            <a:r>
              <a:rPr lang="en-US" dirty="0" err="1" smtClean="0"/>
              <a:t>har</a:t>
            </a:r>
            <a:r>
              <a:rPr lang="en-US" dirty="0" smtClean="0"/>
              <a:t> </a:t>
            </a:r>
            <a:r>
              <a:rPr lang="en-US" dirty="0" err="1" smtClean="0"/>
              <a:t>tilbakemelding</a:t>
            </a:r>
            <a:r>
              <a:rPr lang="en-US" dirty="0" smtClean="0"/>
              <a:t> om </a:t>
            </a:r>
            <a:r>
              <a:rPr lang="en-US" dirty="0" err="1" smtClean="0"/>
              <a:t>det</a:t>
            </a:r>
            <a:r>
              <a:rPr lang="en-US" dirty="0" smtClean="0"/>
              <a:t> </a:t>
            </a:r>
            <a:r>
              <a:rPr lang="en-US" dirty="0" err="1" smtClean="0"/>
              <a:t>er</a:t>
            </a:r>
            <a:r>
              <a:rPr lang="en-US" dirty="0" smtClean="0"/>
              <a:t> </a:t>
            </a:r>
            <a:r>
              <a:rPr lang="en-US" dirty="0" err="1" smtClean="0"/>
              <a:t>noe</a:t>
            </a:r>
            <a:r>
              <a:rPr lang="en-US" dirty="0" smtClean="0"/>
              <a:t> </a:t>
            </a:r>
            <a:r>
              <a:rPr lang="en-US" dirty="0" err="1" smtClean="0"/>
              <a:t>som</a:t>
            </a:r>
            <a:r>
              <a:rPr lang="en-US" dirty="0" smtClean="0"/>
              <a:t> </a:t>
            </a:r>
            <a:r>
              <a:rPr lang="en-US" dirty="0" err="1" smtClean="0"/>
              <a:t>kan</a:t>
            </a:r>
            <a:r>
              <a:rPr lang="en-US" dirty="0" smtClean="0"/>
              <a:t> </a:t>
            </a:r>
            <a:r>
              <a:rPr lang="en-US" dirty="0" err="1" smtClean="0"/>
              <a:t>gjøres</a:t>
            </a:r>
            <a:r>
              <a:rPr lang="en-US" dirty="0" smtClean="0"/>
              <a:t> </a:t>
            </a:r>
            <a:r>
              <a:rPr lang="en-US" dirty="0" err="1" smtClean="0"/>
              <a:t>bedre</a:t>
            </a:r>
            <a:r>
              <a:rPr lang="en-US" dirty="0" smtClean="0"/>
              <a:t>. </a:t>
            </a:r>
          </a:p>
          <a:p>
            <a:pPr eaLnBrk="1" hangingPunct="1"/>
            <a:r>
              <a:rPr lang="en-US" dirty="0" err="1" smtClean="0"/>
              <a:t>Var</a:t>
            </a:r>
            <a:r>
              <a:rPr lang="en-US" dirty="0" smtClean="0"/>
              <a:t> </a:t>
            </a:r>
            <a:r>
              <a:rPr lang="en-US" dirty="0" err="1" smtClean="0"/>
              <a:t>noen</a:t>
            </a:r>
            <a:r>
              <a:rPr lang="en-US" dirty="0" smtClean="0"/>
              <a:t> </a:t>
            </a:r>
            <a:r>
              <a:rPr lang="en-US" dirty="0" err="1" smtClean="0"/>
              <a:t>lysark</a:t>
            </a:r>
            <a:r>
              <a:rPr lang="en-US" dirty="0" smtClean="0"/>
              <a:t> </a:t>
            </a:r>
            <a:r>
              <a:rPr lang="en-US" dirty="0" err="1" smtClean="0"/>
              <a:t>utydelege</a:t>
            </a:r>
            <a:r>
              <a:rPr lang="en-US" baseline="0" dirty="0" smtClean="0"/>
              <a:t>, </a:t>
            </a:r>
            <a:r>
              <a:rPr lang="en-US" baseline="0" dirty="0" err="1" smtClean="0"/>
              <a:t>uforståelege</a:t>
            </a:r>
            <a:r>
              <a:rPr lang="en-US" baseline="0" dirty="0" smtClean="0"/>
              <a:t> </a:t>
            </a:r>
            <a:r>
              <a:rPr lang="en-US" baseline="0" dirty="0" err="1" smtClean="0"/>
              <a:t>eller</a:t>
            </a:r>
            <a:r>
              <a:rPr lang="en-US" baseline="0" dirty="0" smtClean="0"/>
              <a:t> </a:t>
            </a:r>
            <a:r>
              <a:rPr lang="en-US" baseline="0" dirty="0" err="1" smtClean="0"/>
              <a:t>var</a:t>
            </a:r>
            <a:r>
              <a:rPr lang="en-US" baseline="0" dirty="0" smtClean="0"/>
              <a:t> </a:t>
            </a:r>
            <a:r>
              <a:rPr lang="en-US" baseline="0" dirty="0" err="1" smtClean="0"/>
              <a:t>samanhengen</a:t>
            </a:r>
            <a:r>
              <a:rPr lang="en-US" baseline="0" dirty="0" smtClean="0"/>
              <a:t> </a:t>
            </a:r>
            <a:r>
              <a:rPr lang="en-US" baseline="0" dirty="0" err="1" smtClean="0"/>
              <a:t>ulogisk</a:t>
            </a:r>
            <a:r>
              <a:rPr lang="en-US" baseline="0" dirty="0" smtClean="0"/>
              <a:t> for </a:t>
            </a:r>
            <a:r>
              <a:rPr lang="en-US" baseline="0" dirty="0" err="1" smtClean="0"/>
              <a:t>deg</a:t>
            </a:r>
            <a:r>
              <a:rPr lang="en-US" baseline="0" dirty="0" smtClean="0"/>
              <a:t> </a:t>
            </a:r>
            <a:r>
              <a:rPr lang="en-US" baseline="0" dirty="0" err="1" smtClean="0"/>
              <a:t>eller</a:t>
            </a:r>
            <a:r>
              <a:rPr lang="en-US" baseline="0" dirty="0" smtClean="0"/>
              <a:t> de du </a:t>
            </a:r>
            <a:r>
              <a:rPr lang="en-US" baseline="0" dirty="0" err="1" smtClean="0"/>
              <a:t>er</a:t>
            </a:r>
            <a:r>
              <a:rPr lang="en-US" baseline="0" dirty="0" smtClean="0"/>
              <a:t> </a:t>
            </a:r>
            <a:r>
              <a:rPr lang="en-US" baseline="0" dirty="0" err="1" smtClean="0"/>
              <a:t>lærer</a:t>
            </a:r>
            <a:r>
              <a:rPr lang="en-US" baseline="0" dirty="0" smtClean="0"/>
              <a:t> for. </a:t>
            </a:r>
          </a:p>
          <a:p>
            <a:pPr eaLnBrk="1" hangingPunct="1"/>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Send </a:t>
            </a:r>
            <a:r>
              <a:rPr lang="en-US" baseline="0" dirty="0" err="1" smtClean="0"/>
              <a:t>tilbakemelding</a:t>
            </a:r>
            <a:r>
              <a:rPr lang="en-US" baseline="0" dirty="0" smtClean="0"/>
              <a:t> </a:t>
            </a:r>
            <a:r>
              <a:rPr lang="en-US" baseline="0" dirty="0" err="1" smtClean="0"/>
              <a:t>til</a:t>
            </a:r>
            <a:r>
              <a:rPr lang="en-US" baseline="0" dirty="0" smtClean="0"/>
              <a:t> </a:t>
            </a:r>
            <a:r>
              <a:rPr lang="nb-NO" b="1" dirty="0" smtClean="0">
                <a:hlinkClick r:id="rId3"/>
              </a:rPr>
              <a:t>brukerstotte@difi.no</a:t>
            </a:r>
            <a:r>
              <a:rPr lang="nb-NO" b="1" dirty="0" smtClean="0"/>
              <a:t> . </a:t>
            </a:r>
            <a:r>
              <a:rPr lang="nb-NO" b="0" dirty="0" smtClean="0"/>
              <a:t>Merk e-posten med </a:t>
            </a:r>
            <a:r>
              <a:rPr lang="nb-NO" b="0" dirty="0" err="1" smtClean="0"/>
              <a:t>Digidel</a:t>
            </a:r>
            <a:r>
              <a:rPr lang="nb-NO" b="0" dirty="0" smtClean="0"/>
              <a:t>.</a:t>
            </a:r>
          </a:p>
          <a:p>
            <a:pPr marL="0" marR="0" indent="0" algn="l" defTabSz="457200" rtl="0" eaLnBrk="1" fontAlgn="base" latinLnBrk="0" hangingPunct="1">
              <a:lnSpc>
                <a:spcPct val="100000"/>
              </a:lnSpc>
              <a:spcBef>
                <a:spcPct val="30000"/>
              </a:spcBef>
              <a:spcAft>
                <a:spcPct val="0"/>
              </a:spcAft>
              <a:buClrTx/>
              <a:buSzTx/>
              <a:buFontTx/>
              <a:buNone/>
              <a:tabLst/>
              <a:defRPr/>
            </a:pPr>
            <a:endParaRPr lang="nb-NO" b="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nb-NO" b="0" dirty="0" smtClean="0"/>
              <a:t>Takk </a:t>
            </a:r>
            <a:r>
              <a:rPr lang="nb-NO" b="0" smtClean="0"/>
              <a:t>for hjelpen!</a:t>
            </a:r>
            <a:endParaRPr lang="nb-NO" b="1" dirty="0" smtClean="0"/>
          </a:p>
          <a:p>
            <a:pPr eaLnBrk="1" hangingPunct="1"/>
            <a:endParaRPr lang="en-US" dirty="0" smtClean="0"/>
          </a:p>
        </p:txBody>
      </p:sp>
    </p:spTree>
    <p:extLst>
      <p:ext uri="{BB962C8B-B14F-4D97-AF65-F5344CB8AC3E}">
        <p14:creationId xmlns:p14="http://schemas.microsoft.com/office/powerpoint/2010/main" val="75738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n-NO" sz="1200" b="0" i="0" kern="1200" dirty="0" smtClean="0">
                <a:solidFill>
                  <a:schemeClr val="tx1"/>
                </a:solidFill>
                <a:effectLst/>
                <a:latin typeface="+mn-lt"/>
                <a:ea typeface="ＭＳ Ｐゴシック" pitchFamily="34" charset="-128"/>
                <a:cs typeface="+mn-cs"/>
              </a:rPr>
              <a:t>Det</a:t>
            </a:r>
            <a:r>
              <a:rPr lang="nn-NO" sz="1200" b="0" i="0" kern="1200" baseline="0" dirty="0" smtClean="0">
                <a:solidFill>
                  <a:schemeClr val="tx1"/>
                </a:solidFill>
                <a:effectLst/>
                <a:latin typeface="+mn-lt"/>
                <a:ea typeface="ＭＳ Ｐゴシック" pitchFamily="34" charset="-128"/>
                <a:cs typeface="+mn-cs"/>
              </a:rPr>
              <a:t> nasjonale k</a:t>
            </a:r>
            <a:r>
              <a:rPr lang="nn-NO" sz="1200" b="0" i="0" kern="1200" dirty="0" smtClean="0">
                <a:solidFill>
                  <a:schemeClr val="tx1"/>
                </a:solidFill>
                <a:effectLst/>
                <a:latin typeface="+mn-lt"/>
                <a:ea typeface="ＭＳ Ｐゴシック" pitchFamily="34" charset="-128"/>
                <a:cs typeface="+mn-cs"/>
              </a:rPr>
              <a:t>ontaktregisteret eller kontakt- og reservasjonsregisteret, er et register over </a:t>
            </a:r>
            <a:r>
              <a:rPr lang="nn-NO" sz="1200" b="0" i="0" kern="1200" dirty="0" err="1" smtClean="0">
                <a:solidFill>
                  <a:schemeClr val="tx1"/>
                </a:solidFill>
                <a:effectLst/>
                <a:latin typeface="+mn-lt"/>
                <a:ea typeface="ＭＳ Ｐゴシック" pitchFamily="34" charset="-128"/>
                <a:cs typeface="+mn-cs"/>
              </a:rPr>
              <a:t>innbyggernes</a:t>
            </a:r>
            <a:r>
              <a:rPr lang="nn-NO" sz="1200" b="0" i="0" kern="1200" dirty="0" smtClean="0">
                <a:solidFill>
                  <a:schemeClr val="tx1"/>
                </a:solidFill>
                <a:effectLst/>
                <a:latin typeface="+mn-lt"/>
                <a:ea typeface="ＭＳ Ｐゴシック" pitchFamily="34" charset="-128"/>
                <a:cs typeface="+mn-cs"/>
              </a:rPr>
              <a:t> digitale kontaktinformasjon.</a:t>
            </a:r>
            <a:r>
              <a:rPr lang="nn-NO" sz="1200" b="0" i="0" kern="1200" baseline="0" dirty="0" smtClean="0">
                <a:solidFill>
                  <a:schemeClr val="tx1"/>
                </a:solidFill>
                <a:effectLst/>
                <a:latin typeface="+mn-lt"/>
                <a:ea typeface="ＭＳ Ｐゴシック" pitchFamily="34" charset="-128"/>
                <a:cs typeface="+mn-cs"/>
              </a:rPr>
              <a:t> Digital kontaktinformasjon er mobilnummer og e-postadresser.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nn-NO" sz="1200" b="0" i="0" kern="1200" dirty="0" smtClean="0">
              <a:solidFill>
                <a:schemeClr val="tx1"/>
              </a:solidFill>
              <a:effectLst/>
              <a:latin typeface="+mn-lt"/>
              <a:ea typeface="ＭＳ Ｐゴシック"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n-NO" sz="1200" b="0" i="0" kern="1200" dirty="0" smtClean="0">
                <a:solidFill>
                  <a:schemeClr val="tx1"/>
                </a:solidFill>
                <a:effectLst/>
                <a:latin typeface="+mn-lt"/>
                <a:ea typeface="ＭＳ Ｐゴシック" pitchFamily="34" charset="-128"/>
                <a:cs typeface="+mn-cs"/>
              </a:rPr>
              <a:t>Det er bare </a:t>
            </a:r>
            <a:r>
              <a:rPr lang="nn-NO" sz="1200" b="0" i="0" kern="1200" dirty="0" err="1" smtClean="0">
                <a:solidFill>
                  <a:schemeClr val="tx1"/>
                </a:solidFill>
                <a:effectLst/>
                <a:latin typeface="+mn-lt"/>
                <a:ea typeface="ＭＳ Ｐゴシック" pitchFamily="34" charset="-128"/>
                <a:cs typeface="+mn-cs"/>
              </a:rPr>
              <a:t>kommuner</a:t>
            </a:r>
            <a:r>
              <a:rPr lang="nn-NO" sz="1200" b="0" i="0" kern="1200" dirty="0" smtClean="0">
                <a:solidFill>
                  <a:schemeClr val="tx1"/>
                </a:solidFill>
                <a:effectLst/>
                <a:latin typeface="+mn-lt"/>
                <a:ea typeface="ＭＳ Ｐゴシック" pitchFamily="34" charset="-128"/>
                <a:cs typeface="+mn-cs"/>
              </a:rPr>
              <a:t> og statlige </a:t>
            </a:r>
            <a:r>
              <a:rPr lang="nn-NO" sz="1200" b="0" i="0" kern="1200" dirty="0" err="1" smtClean="0">
                <a:solidFill>
                  <a:schemeClr val="tx1"/>
                </a:solidFill>
                <a:effectLst/>
                <a:latin typeface="+mn-lt"/>
                <a:ea typeface="ＭＳ Ｐゴシック" pitchFamily="34" charset="-128"/>
                <a:cs typeface="+mn-cs"/>
              </a:rPr>
              <a:t>virksomheter</a:t>
            </a:r>
            <a:r>
              <a:rPr lang="nn-NO" sz="1200" b="0" i="0" kern="1200" dirty="0" smtClean="0">
                <a:solidFill>
                  <a:schemeClr val="tx1"/>
                </a:solidFill>
                <a:effectLst/>
                <a:latin typeface="+mn-lt"/>
                <a:ea typeface="ＭＳ Ｐゴシック" pitchFamily="34" charset="-128"/>
                <a:cs typeface="+mn-cs"/>
              </a:rPr>
              <a:t> som kan bruke kontaktregisteret.</a:t>
            </a:r>
          </a:p>
          <a:p>
            <a:pPr marL="0" marR="0" indent="0" algn="l" defTabSz="457200" rtl="0" eaLnBrk="0" fontAlgn="base" latinLnBrk="0" hangingPunct="0">
              <a:lnSpc>
                <a:spcPct val="100000"/>
              </a:lnSpc>
              <a:spcBef>
                <a:spcPct val="30000"/>
              </a:spcBef>
              <a:spcAft>
                <a:spcPct val="0"/>
              </a:spcAft>
              <a:buClrTx/>
              <a:buSzTx/>
              <a:buFontTx/>
              <a:buNone/>
              <a:tabLst/>
              <a:defRPr/>
            </a:pPr>
            <a:endParaRPr lang="nn-NO" sz="1200" b="0" i="0" kern="1200" baseline="0" dirty="0" smtClean="0">
              <a:solidFill>
                <a:schemeClr val="tx1"/>
              </a:solidFill>
              <a:effectLst/>
              <a:latin typeface="+mn-lt"/>
              <a:ea typeface="ＭＳ Ｐゴシック"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nn-NO" sz="1200" b="0" i="0" kern="1200" baseline="0" dirty="0" smtClean="0">
                <a:solidFill>
                  <a:schemeClr val="tx1"/>
                </a:solidFill>
                <a:effectLst/>
                <a:latin typeface="+mn-lt"/>
                <a:ea typeface="ＭＳ Ｐゴシック" pitchFamily="34" charset="-128"/>
                <a:cs typeface="+mn-cs"/>
              </a:rPr>
              <a:t>I en overgangsfase bruker noen </a:t>
            </a:r>
            <a:r>
              <a:rPr lang="nn-NO" sz="1200" b="0" i="0" kern="1200" dirty="0" err="1" smtClean="0">
                <a:solidFill>
                  <a:schemeClr val="tx1"/>
                </a:solidFill>
                <a:effectLst/>
                <a:latin typeface="+mn-lt"/>
                <a:ea typeface="ＭＳ Ｐゴシック" pitchFamily="34" charset="-128"/>
                <a:cs typeface="+mn-cs"/>
              </a:rPr>
              <a:t>virksomheter</a:t>
            </a:r>
            <a:r>
              <a:rPr lang="nn-NO" sz="1200" b="0" i="0" kern="1200" baseline="0" dirty="0" smtClean="0">
                <a:solidFill>
                  <a:schemeClr val="tx1"/>
                </a:solidFill>
                <a:effectLst/>
                <a:latin typeface="+mn-lt"/>
                <a:ea typeface="ＭＳ Ｐゴシック" pitchFamily="34" charset="-128"/>
                <a:cs typeface="+mn-cs"/>
              </a:rPr>
              <a:t> egne registre når de </a:t>
            </a:r>
            <a:r>
              <a:rPr lang="nn-NO" sz="1200" b="0" i="0" kern="1200" baseline="0" dirty="0" err="1" smtClean="0">
                <a:solidFill>
                  <a:schemeClr val="tx1"/>
                </a:solidFill>
                <a:effectLst/>
                <a:latin typeface="+mn-lt"/>
                <a:ea typeface="ＭＳ Ｐゴシック" pitchFamily="34" charset="-128"/>
                <a:cs typeface="+mn-cs"/>
              </a:rPr>
              <a:t>kontakter</a:t>
            </a:r>
            <a:r>
              <a:rPr lang="nn-NO" sz="1200" b="0" i="0" kern="1200" baseline="0" dirty="0" smtClean="0">
                <a:solidFill>
                  <a:schemeClr val="tx1"/>
                </a:solidFill>
                <a:effectLst/>
                <a:latin typeface="+mn-lt"/>
                <a:ea typeface="ＭＳ Ｐゴシック" pitchFamily="34" charset="-128"/>
                <a:cs typeface="+mn-cs"/>
              </a:rPr>
              <a:t> </a:t>
            </a:r>
            <a:r>
              <a:rPr lang="nn-NO" sz="1200" b="0" i="0" kern="1200" baseline="0" dirty="0" err="1" smtClean="0">
                <a:solidFill>
                  <a:schemeClr val="tx1"/>
                </a:solidFill>
                <a:effectLst/>
                <a:latin typeface="+mn-lt"/>
                <a:ea typeface="ＭＳ Ｐゴシック" pitchFamily="34" charset="-128"/>
                <a:cs typeface="+mn-cs"/>
              </a:rPr>
              <a:t>innbyggere</a:t>
            </a:r>
            <a:r>
              <a:rPr lang="nn-NO" sz="1200" b="0" i="0" kern="1200" baseline="0" dirty="0" smtClean="0">
                <a:solidFill>
                  <a:schemeClr val="tx1"/>
                </a:solidFill>
                <a:effectLst/>
                <a:latin typeface="+mn-lt"/>
                <a:ea typeface="ＭＳ Ｐゴシック" pitchFamily="34" charset="-128"/>
                <a:cs typeface="+mn-cs"/>
              </a:rPr>
              <a:t>. </a:t>
            </a:r>
          </a:p>
          <a:p>
            <a:endParaRPr lang="nb-NO" dirty="0" smtClean="0"/>
          </a:p>
          <a:p>
            <a:r>
              <a:rPr lang="nb-NO" b="1" i="1" baseline="0" dirty="0" smtClean="0"/>
              <a:t>Bakgrunnsinformasjon til </a:t>
            </a:r>
            <a:r>
              <a:rPr lang="nn-NO" b="1" i="1" noProof="0" dirty="0" err="1" smtClean="0"/>
              <a:t>læreren</a:t>
            </a:r>
            <a:r>
              <a:rPr lang="nb-NO" b="1" i="1"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err="1" smtClean="0"/>
              <a:t>Difi</a:t>
            </a:r>
            <a:r>
              <a:rPr lang="nb-NO" baseline="0" dirty="0" smtClean="0"/>
              <a:t> forvalter dette kontakt- og reservasjonsregisteret. </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n-NO" sz="1200" b="0" i="0" kern="1200" baseline="0" dirty="0" smtClean="0">
                <a:solidFill>
                  <a:schemeClr val="tx1"/>
                </a:solidFill>
                <a:effectLst/>
                <a:latin typeface="+mn-lt"/>
                <a:ea typeface="ＭＳ Ｐゴシック" pitchFamily="34" charset="-128"/>
                <a:cs typeface="+mn-cs"/>
              </a:rPr>
              <a:t>Om </a:t>
            </a:r>
            <a:r>
              <a:rPr lang="nn-NO" sz="1200" b="1" i="0" kern="1200" baseline="0" dirty="0" smtClean="0">
                <a:solidFill>
                  <a:schemeClr val="tx1"/>
                </a:solidFill>
                <a:effectLst/>
                <a:latin typeface="+mn-lt"/>
                <a:ea typeface="ＭＳ Ｐゴシック" pitchFamily="34" charset="-128"/>
                <a:cs typeface="+mn-cs"/>
              </a:rPr>
              <a:t>du</a:t>
            </a:r>
            <a:r>
              <a:rPr lang="nn-NO" sz="1200" b="0" i="0" kern="1200" baseline="0" dirty="0" smtClean="0">
                <a:solidFill>
                  <a:schemeClr val="tx1"/>
                </a:solidFill>
                <a:effectLst/>
                <a:latin typeface="+mn-lt"/>
                <a:ea typeface="ＭＳ Ｐゴシック" pitchFamily="34" charset="-128"/>
                <a:cs typeface="+mn-cs"/>
              </a:rPr>
              <a:t> </a:t>
            </a:r>
            <a:r>
              <a:rPr lang="nn-NO" sz="1200" b="0" i="0" kern="1200" baseline="0" dirty="0" err="1" smtClean="0">
                <a:solidFill>
                  <a:schemeClr val="tx1"/>
                </a:solidFill>
                <a:effectLst/>
                <a:latin typeface="+mn-lt"/>
                <a:ea typeface="ＭＳ Ｐゴシック" pitchFamily="34" charset="-128"/>
                <a:cs typeface="+mn-cs"/>
              </a:rPr>
              <a:t>kontakter</a:t>
            </a:r>
            <a:r>
              <a:rPr lang="nn-NO" sz="1200" b="0" i="0" kern="1200" baseline="0" dirty="0" smtClean="0">
                <a:solidFill>
                  <a:schemeClr val="tx1"/>
                </a:solidFill>
                <a:effectLst/>
                <a:latin typeface="+mn-lt"/>
                <a:ea typeface="ＭＳ Ｐゴシック" pitchFamily="34" charset="-128"/>
                <a:cs typeface="+mn-cs"/>
              </a:rPr>
              <a:t> en offentlig </a:t>
            </a:r>
            <a:r>
              <a:rPr lang="nn-NO" sz="1200" b="0" i="0" kern="1200" dirty="0" err="1" smtClean="0">
                <a:solidFill>
                  <a:schemeClr val="tx1"/>
                </a:solidFill>
                <a:effectLst/>
                <a:latin typeface="+mn-lt"/>
                <a:ea typeface="ＭＳ Ｐゴシック" pitchFamily="34" charset="-128"/>
                <a:cs typeface="+mn-cs"/>
              </a:rPr>
              <a:t>virksomhet</a:t>
            </a:r>
            <a:r>
              <a:rPr lang="nn-NO" sz="1200" b="0" i="0" kern="1200" baseline="0" dirty="0" smtClean="0">
                <a:solidFill>
                  <a:schemeClr val="tx1"/>
                </a:solidFill>
                <a:effectLst/>
                <a:latin typeface="+mn-lt"/>
                <a:ea typeface="ＭＳ Ｐゴシック" pitchFamily="34" charset="-128"/>
                <a:cs typeface="+mn-cs"/>
              </a:rPr>
              <a:t> via e-post, kan du få </a:t>
            </a:r>
            <a:r>
              <a:rPr lang="nn-NO" sz="1200" b="0" i="0" kern="1200" baseline="0" dirty="0" err="1" smtClean="0">
                <a:solidFill>
                  <a:schemeClr val="tx1"/>
                </a:solidFill>
                <a:effectLst/>
                <a:latin typeface="+mn-lt"/>
                <a:ea typeface="ＭＳ Ｐゴシック" pitchFamily="34" charset="-128"/>
                <a:cs typeface="+mn-cs"/>
              </a:rPr>
              <a:t>svar</a:t>
            </a:r>
            <a:r>
              <a:rPr lang="nn-NO" sz="1200" b="0" i="0" kern="1200" baseline="0" dirty="0" smtClean="0">
                <a:solidFill>
                  <a:schemeClr val="tx1"/>
                </a:solidFill>
                <a:effectLst/>
                <a:latin typeface="+mn-lt"/>
                <a:ea typeface="ＭＳ Ｐゴシック" pitchFamily="34" charset="-128"/>
                <a:cs typeface="+mn-cs"/>
              </a:rPr>
              <a:t> tilbake til den e-posten du sender </a:t>
            </a:r>
            <a:r>
              <a:rPr lang="nn-NO" sz="1200" b="0" i="0" kern="1200" baseline="0" dirty="0" err="1" smtClean="0">
                <a:solidFill>
                  <a:schemeClr val="tx1"/>
                </a:solidFill>
                <a:effectLst/>
                <a:latin typeface="+mn-lt"/>
                <a:ea typeface="ＭＳ Ｐゴシック" pitchFamily="34" charset="-128"/>
                <a:cs typeface="+mn-cs"/>
              </a:rPr>
              <a:t>fra</a:t>
            </a:r>
            <a:r>
              <a:rPr lang="nn-NO" sz="1200" b="0" i="0" kern="1200" baseline="0" dirty="0" smtClean="0">
                <a:solidFill>
                  <a:schemeClr val="tx1"/>
                </a:solidFill>
                <a:effectLst/>
                <a:latin typeface="+mn-lt"/>
                <a:ea typeface="ＭＳ Ｐゴシック" pitchFamily="34" charset="-128"/>
                <a:cs typeface="+mn-cs"/>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nn-NO" sz="1200" b="0" i="0" kern="1200" baseline="0" dirty="0" smtClean="0">
                <a:solidFill>
                  <a:schemeClr val="tx1"/>
                </a:solidFill>
                <a:effectLst/>
                <a:latin typeface="+mn-lt"/>
                <a:ea typeface="ＭＳ Ｐゴシック" pitchFamily="34" charset="-128"/>
                <a:cs typeface="+mn-cs"/>
              </a:rPr>
              <a:t>Alle offentlige </a:t>
            </a:r>
            <a:r>
              <a:rPr lang="nn-NO" sz="1200" b="0" i="0" kern="1200" dirty="0" err="1" smtClean="0">
                <a:solidFill>
                  <a:schemeClr val="tx1"/>
                </a:solidFill>
                <a:effectLst/>
                <a:latin typeface="+mn-lt"/>
                <a:ea typeface="ＭＳ Ｐゴシック" pitchFamily="34" charset="-128"/>
                <a:cs typeface="+mn-cs"/>
              </a:rPr>
              <a:t>virksomheter</a:t>
            </a:r>
            <a:r>
              <a:rPr lang="nn-NO" sz="1200" b="0" i="0" kern="1200" baseline="0" dirty="0" smtClean="0">
                <a:solidFill>
                  <a:schemeClr val="tx1"/>
                </a:solidFill>
                <a:effectLst/>
                <a:latin typeface="+mn-lt"/>
                <a:ea typeface="ＭＳ Ｐゴシック" pitchFamily="34" charset="-128"/>
                <a:cs typeface="+mn-cs"/>
              </a:rPr>
              <a:t> er pålagt å bruke kontaktregisteret frå 01.01.2016.</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2</a:t>
            </a:fld>
            <a:endParaRPr lang="nb-NO"/>
          </a:p>
        </p:txBody>
      </p:sp>
    </p:spTree>
    <p:extLst>
      <p:ext uri="{BB962C8B-B14F-4D97-AF65-F5344CB8AC3E}">
        <p14:creationId xmlns:p14="http://schemas.microsoft.com/office/powerpoint/2010/main" val="262959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For å se selvangivelsen din, bytte fastlege eller sjekke eiendommene dine på nettet, må du logge inn via ID-porten med en elektronisk ID som du har skaffet deg. Når du logger inn til en offentlig tjeneste før første gang, må du registrere mobilnummer og e-postadresse (evt. en av delene). Dette blir </a:t>
            </a:r>
            <a:r>
              <a:rPr lang="nb-NO" b="1" baseline="0" dirty="0" smtClean="0"/>
              <a:t>din</a:t>
            </a:r>
            <a:r>
              <a:rPr lang="nb-NO" baseline="0" dirty="0" smtClean="0"/>
              <a:t> kontaktinformasjon i det nasjonale kontaktregisteret.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Du legger altså selv inn informasjonen</a:t>
            </a:r>
            <a:r>
              <a:rPr lang="nb-NO" baseline="0" dirty="0" smtClean="0"/>
              <a:t> som blir registrert på ditt fødselsnummer i kontaktregisteret. </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Kontaktregisteret viser også</a:t>
            </a:r>
            <a:r>
              <a:rPr lang="nb-NO" baseline="0" dirty="0" smtClean="0"/>
              <a:t> om du har valgt </a:t>
            </a:r>
            <a:r>
              <a:rPr lang="nb-NO" dirty="0" smtClean="0"/>
              <a:t>digital postkasse for offentlig post, eller om du har reservert deg fra å ta imot digital post. Om</a:t>
            </a:r>
            <a:r>
              <a:rPr lang="nb-NO" baseline="0" dirty="0" smtClean="0"/>
              <a:t> du er reservert kan du likevel logge inn til offentlige tjenester. Du kan også være registrert i kontakt- og reservasjonsregisteret om du er reservert.</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3</a:t>
            </a:fld>
            <a:endParaRPr lang="nb-NO"/>
          </a:p>
        </p:txBody>
      </p:sp>
    </p:spTree>
    <p:extLst>
      <p:ext uri="{BB962C8B-B14F-4D97-AF65-F5344CB8AC3E}">
        <p14:creationId xmlns:p14="http://schemas.microsoft.com/office/powerpoint/2010/main" val="282362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Flere offentlige </a:t>
            </a:r>
            <a:r>
              <a:rPr lang="nn-NO" sz="1200" b="0" i="0" kern="1200" dirty="0" err="1" smtClean="0">
                <a:solidFill>
                  <a:schemeClr val="tx1"/>
                </a:solidFill>
                <a:effectLst/>
                <a:latin typeface="+mn-lt"/>
                <a:ea typeface="ＭＳ Ｐゴシック" pitchFamily="34" charset="-128"/>
                <a:cs typeface="+mn-cs"/>
              </a:rPr>
              <a:t>virksomheter</a:t>
            </a:r>
            <a:r>
              <a:rPr lang="nb-NO" baseline="0" dirty="0" smtClean="0"/>
              <a:t> ønsker å gi deg påminnelse om time du har fått. Mange glemmer å møte til oppsatt time, en påminnelse kort tid i forveien hjelper deg å huske timen din.</a:t>
            </a: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Har du fått nytt mobilnummer eller ny e-post må du endre dette selv, ved å oppdatere kontaktinformasjonen din.</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Når du logger inn til en offentlig tjeneste med </a:t>
            </a:r>
            <a:r>
              <a:rPr lang="nb-NO" baseline="0" dirty="0" err="1" smtClean="0"/>
              <a:t>MinID</a:t>
            </a:r>
            <a:r>
              <a:rPr lang="nb-NO" baseline="0" dirty="0" smtClean="0"/>
              <a:t>, får du en kode fra </a:t>
            </a:r>
            <a:r>
              <a:rPr lang="nb-NO" baseline="0" dirty="0" err="1" smtClean="0"/>
              <a:t>Difi</a:t>
            </a:r>
            <a:r>
              <a:rPr lang="nb-NO" baseline="0" dirty="0" smtClean="0"/>
              <a:t>. Du får koden til det mobilnummeret som er registrert på deg i kontakt- og reservasjonsregisteret.</a:t>
            </a:r>
            <a:endParaRPr lang="nb-NO" dirty="0" smtClean="0"/>
          </a:p>
          <a:p>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Stat og kommune er pålagt å kontakte deg når det blir sendt viktige brev til din digitale postkasse, dersom du har valgt slik postkasse.</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Har du ikke datamaskin selv, kan andre hjelpe deg å legge inn kontaktinformasjonen din. Det er viktig at de legger inn </a:t>
            </a:r>
            <a:r>
              <a:rPr lang="nb-NO" b="1" baseline="0" dirty="0" smtClean="0"/>
              <a:t>ditt eget </a:t>
            </a:r>
            <a:r>
              <a:rPr lang="nb-NO" baseline="0" dirty="0" smtClean="0"/>
              <a:t>mobilnummer og e-postadresse. Du bestiller da PIN-kodebrev med ditt fødselsnummer/D-nummer for å registrere deg.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For noen tjenester kan du gi fullmakt til andre som kan logge inn til dine opplysninger. Gir du fullmakt vet du hvem som kan se opplysninger om deg, eller utføre tjenester på vegne av deg.</a:t>
            </a:r>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4</a:t>
            </a:fld>
            <a:endParaRPr lang="nb-NO"/>
          </a:p>
        </p:txBody>
      </p:sp>
    </p:spTree>
    <p:extLst>
      <p:ext uri="{BB962C8B-B14F-4D97-AF65-F5344CB8AC3E}">
        <p14:creationId xmlns:p14="http://schemas.microsoft.com/office/powerpoint/2010/main" val="326639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pPr eaLnBrk="1" hangingPunct="1"/>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Dersom statlige eller kommunale virksomheter skal kontakte deg digitalt, må de nå deg på den e-postadressen eller det mobilnummeret du bruker.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Stat og kommune skal bare bruke det nasjonale kontaktregisteret.</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Det er bare ett register eller ett sted du trenger å oppdatere dersom du får nytt mobilnummer eller ny e-postadresse.</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Du må logge inn via ID-porten for å endre kontaktopplysningene dine. </a:t>
            </a:r>
          </a:p>
          <a:p>
            <a:pPr marL="0" indent="0">
              <a:buFont typeface="+mj-lt"/>
              <a:buNone/>
            </a:pPr>
            <a:endParaRPr lang="nb-NO" i="0" baseline="0" dirty="0" smtClean="0"/>
          </a:p>
          <a:p>
            <a:r>
              <a:rPr lang="nb-NO" b="1" i="1" baseline="0" dirty="0" smtClean="0"/>
              <a:t>Bakgrunnsinformasjon til </a:t>
            </a:r>
            <a:r>
              <a:rPr lang="nn-NO" b="1" i="1" noProof="0" dirty="0" err="1" smtClean="0"/>
              <a:t>læreren</a:t>
            </a:r>
            <a:r>
              <a:rPr lang="nb-NO" b="1" i="1" baseline="0" dirty="0" smtClean="0"/>
              <a:t>: </a:t>
            </a:r>
          </a:p>
          <a:p>
            <a:r>
              <a:rPr lang="nb-NO" baseline="0" dirty="0" smtClean="0"/>
              <a:t>Det er innbygger selv som må endre kontaktinformasjonen. Dette på grunn av sikkerhet. Ingen kan ringe brukerstøtte og be om at kontaktinformasjonen skal endres.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Du kan logge inn for å endre kontaktinformasjonen din med alle de 5 elektroniske ID-ene som finnes i ID-porten.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err="1" smtClean="0"/>
              <a:t>Er</a:t>
            </a:r>
            <a:r>
              <a:rPr lang="en-US" dirty="0" smtClean="0"/>
              <a:t> </a:t>
            </a:r>
            <a:r>
              <a:rPr lang="en-US" b="1" dirty="0" err="1" smtClean="0"/>
              <a:t>både</a:t>
            </a:r>
            <a:r>
              <a:rPr lang="en-US" dirty="0" smtClean="0"/>
              <a:t> </a:t>
            </a:r>
            <a:r>
              <a:rPr lang="en-US" dirty="0" err="1" smtClean="0"/>
              <a:t>mobil</a:t>
            </a:r>
            <a:r>
              <a:rPr lang="en-US" dirty="0" smtClean="0"/>
              <a:t> </a:t>
            </a:r>
            <a:r>
              <a:rPr lang="en-US" dirty="0" err="1" smtClean="0"/>
              <a:t>og</a:t>
            </a:r>
            <a:r>
              <a:rPr lang="en-US" dirty="0" smtClean="0"/>
              <a:t> e-post </a:t>
            </a:r>
            <a:r>
              <a:rPr lang="en-US" dirty="0" err="1" smtClean="0"/>
              <a:t>feil</a:t>
            </a:r>
            <a:r>
              <a:rPr lang="en-US" dirty="0" smtClean="0"/>
              <a:t> </a:t>
            </a:r>
            <a:r>
              <a:rPr lang="en-US" dirty="0" err="1" smtClean="0"/>
              <a:t>i</a:t>
            </a:r>
            <a:r>
              <a:rPr lang="en-US" dirty="0" smtClean="0"/>
              <a:t> </a:t>
            </a:r>
            <a:r>
              <a:rPr lang="en-US" dirty="0" err="1" smtClean="0"/>
              <a:t>kontakt</a:t>
            </a:r>
            <a:r>
              <a:rPr lang="en-US" dirty="0" smtClean="0"/>
              <a:t>-</a:t>
            </a:r>
            <a:r>
              <a:rPr lang="en-US" baseline="0" dirty="0" smtClean="0"/>
              <a:t> </a:t>
            </a:r>
            <a:r>
              <a:rPr lang="en-US" baseline="0" dirty="0" err="1" smtClean="0"/>
              <a:t>og</a:t>
            </a:r>
            <a:r>
              <a:rPr lang="en-US" baseline="0" dirty="0" smtClean="0"/>
              <a:t> </a:t>
            </a:r>
            <a:r>
              <a:rPr lang="en-US" baseline="0" dirty="0" err="1" smtClean="0"/>
              <a:t>reservasjonsregisteret</a:t>
            </a:r>
            <a:r>
              <a:rPr lang="en-US" baseline="0" dirty="0" smtClean="0"/>
              <a:t>, </a:t>
            </a:r>
            <a:r>
              <a:rPr lang="en-US" baseline="0" dirty="0" err="1" smtClean="0"/>
              <a:t>kan</a:t>
            </a:r>
            <a:r>
              <a:rPr lang="en-US" baseline="0" dirty="0" smtClean="0"/>
              <a:t> du </a:t>
            </a:r>
            <a:r>
              <a:rPr lang="en-US" baseline="0" dirty="0" err="1" smtClean="0"/>
              <a:t>endre</a:t>
            </a:r>
            <a:r>
              <a:rPr lang="en-US" baseline="0" dirty="0" smtClean="0"/>
              <a:t> med </a:t>
            </a:r>
            <a:r>
              <a:rPr lang="en-US" baseline="0" dirty="0" err="1" smtClean="0"/>
              <a:t>alle</a:t>
            </a:r>
            <a:r>
              <a:rPr lang="en-US" baseline="0" dirty="0" smtClean="0"/>
              <a:t> ID-</a:t>
            </a:r>
            <a:r>
              <a:rPr lang="en-US" baseline="0" dirty="0" err="1" smtClean="0"/>
              <a:t>ene</a:t>
            </a:r>
            <a:r>
              <a:rPr lang="en-US" baseline="0" dirty="0" smtClean="0"/>
              <a:t> </a:t>
            </a:r>
            <a:r>
              <a:rPr lang="en-US" baseline="0" dirty="0" err="1" smtClean="0"/>
              <a:t>unntatt</a:t>
            </a:r>
            <a:r>
              <a:rPr lang="en-US" baseline="0" dirty="0" smtClean="0"/>
              <a:t> </a:t>
            </a:r>
            <a:r>
              <a:rPr lang="en-US" baseline="0" dirty="0" err="1" smtClean="0"/>
              <a:t>MinID</a:t>
            </a:r>
            <a:r>
              <a:rPr lang="en-US" baseline="0" dirty="0" smtClean="0"/>
              <a:t>. </a:t>
            </a:r>
            <a:r>
              <a:rPr lang="en-US" baseline="0" dirty="0" err="1" smtClean="0"/>
              <a:t>Har</a:t>
            </a:r>
            <a:r>
              <a:rPr lang="en-US" baseline="0" dirty="0" smtClean="0"/>
              <a:t> du bare </a:t>
            </a:r>
            <a:r>
              <a:rPr lang="en-US" baseline="0" dirty="0" err="1" smtClean="0"/>
              <a:t>MinID</a:t>
            </a:r>
            <a:r>
              <a:rPr lang="en-US" baseline="0" dirty="0" smtClean="0"/>
              <a:t>, </a:t>
            </a:r>
            <a:r>
              <a:rPr lang="en-US" baseline="0" dirty="0" err="1" smtClean="0"/>
              <a:t>må</a:t>
            </a:r>
            <a:r>
              <a:rPr lang="en-US" baseline="0" dirty="0" smtClean="0"/>
              <a:t> du </a:t>
            </a:r>
            <a:r>
              <a:rPr lang="en-US" baseline="0" dirty="0" err="1" smtClean="0"/>
              <a:t>ringe</a:t>
            </a:r>
            <a:r>
              <a:rPr lang="en-US" baseline="0" dirty="0" smtClean="0"/>
              <a:t> </a:t>
            </a:r>
            <a:r>
              <a:rPr lang="en-US" baseline="0" dirty="0" err="1" smtClean="0"/>
              <a:t>brukerstøtte</a:t>
            </a:r>
            <a:r>
              <a:rPr lang="en-US" baseline="0" dirty="0" smtClean="0"/>
              <a:t> </a:t>
            </a:r>
            <a:r>
              <a:rPr lang="en-US" baseline="0" dirty="0" err="1" smtClean="0"/>
              <a:t>på</a:t>
            </a:r>
            <a:r>
              <a:rPr lang="en-US" baseline="0" dirty="0" smtClean="0"/>
              <a:t> 800 30 300.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err="1" smtClean="0"/>
              <a:t>Er</a:t>
            </a:r>
            <a:r>
              <a:rPr lang="en-US" baseline="0" dirty="0" smtClean="0"/>
              <a:t> bare </a:t>
            </a:r>
            <a:r>
              <a:rPr lang="en-US" baseline="0" dirty="0" err="1" smtClean="0"/>
              <a:t>mobiltelefonnummeret</a:t>
            </a:r>
            <a:r>
              <a:rPr lang="en-US" baseline="0" dirty="0" smtClean="0"/>
              <a:t> </a:t>
            </a:r>
            <a:r>
              <a:rPr lang="en-US" baseline="0" dirty="0" err="1" smtClean="0"/>
              <a:t>ditt</a:t>
            </a:r>
            <a:r>
              <a:rPr lang="en-US" baseline="0" dirty="0" smtClean="0"/>
              <a:t> </a:t>
            </a:r>
            <a:r>
              <a:rPr lang="en-US" baseline="0" dirty="0" err="1" smtClean="0"/>
              <a:t>feil</a:t>
            </a:r>
            <a:r>
              <a:rPr lang="en-US" baseline="0" dirty="0" smtClean="0"/>
              <a:t>, </a:t>
            </a:r>
            <a:r>
              <a:rPr lang="en-US" baseline="0" dirty="0" err="1" smtClean="0"/>
              <a:t>kan</a:t>
            </a:r>
            <a:r>
              <a:rPr lang="en-US" baseline="0" dirty="0" smtClean="0"/>
              <a:t> du </a:t>
            </a:r>
            <a:r>
              <a:rPr lang="en-US" baseline="0" dirty="0" err="1" smtClean="0"/>
              <a:t>bruke</a:t>
            </a:r>
            <a:r>
              <a:rPr lang="en-US" baseline="0" dirty="0" smtClean="0"/>
              <a:t> PIN-</a:t>
            </a:r>
            <a:r>
              <a:rPr lang="en-US" baseline="0" dirty="0" err="1" smtClean="0"/>
              <a:t>kodebrevet</a:t>
            </a:r>
            <a:r>
              <a:rPr lang="en-US" baseline="0" dirty="0" smtClean="0"/>
              <a:t> </a:t>
            </a:r>
            <a:r>
              <a:rPr lang="en-US" baseline="0" dirty="0" err="1" smtClean="0"/>
              <a:t>ditt</a:t>
            </a:r>
            <a:r>
              <a:rPr lang="en-US" baseline="0" dirty="0" smtClean="0"/>
              <a:t> </a:t>
            </a:r>
            <a:r>
              <a:rPr lang="en-US" baseline="0" dirty="0" err="1" smtClean="0"/>
              <a:t>til</a:t>
            </a:r>
            <a:r>
              <a:rPr lang="en-US" baseline="0" dirty="0" smtClean="0"/>
              <a:t> </a:t>
            </a:r>
            <a:r>
              <a:rPr lang="en-US" baseline="0" dirty="0" err="1" smtClean="0"/>
              <a:t>MinID</a:t>
            </a:r>
            <a:r>
              <a:rPr lang="en-US" baseline="0" dirty="0" smtClean="0"/>
              <a:t>, for å </a:t>
            </a:r>
            <a:r>
              <a:rPr lang="en-US" baseline="0" dirty="0" err="1" smtClean="0"/>
              <a:t>logge</a:t>
            </a:r>
            <a:r>
              <a:rPr lang="en-US" baseline="0" dirty="0" smtClean="0"/>
              <a:t> inn </a:t>
            </a:r>
            <a:r>
              <a:rPr lang="en-US" baseline="0" dirty="0" err="1" smtClean="0"/>
              <a:t>og</a:t>
            </a:r>
            <a:r>
              <a:rPr lang="en-US" baseline="0" dirty="0" smtClean="0"/>
              <a:t> </a:t>
            </a:r>
            <a:r>
              <a:rPr lang="en-US" baseline="0" dirty="0" err="1" smtClean="0"/>
              <a:t>gjøre</a:t>
            </a:r>
            <a:r>
              <a:rPr lang="en-US" baseline="0" dirty="0" smtClean="0"/>
              <a:t> </a:t>
            </a:r>
            <a:r>
              <a:rPr lang="en-US" baseline="0" dirty="0" err="1" smtClean="0"/>
              <a:t>endringer</a:t>
            </a:r>
            <a:r>
              <a:rPr lang="en-US" baseline="0" dirty="0" smtClean="0"/>
              <a:t>.</a:t>
            </a:r>
            <a:endParaRPr lang="en-US" dirty="0" smtClean="0"/>
          </a:p>
          <a:p>
            <a:pPr marL="0" indent="0">
              <a:buFont typeface="+mj-lt"/>
              <a:buNone/>
            </a:pPr>
            <a:endParaRPr lang="nb-NO" i="0" baseline="0" dirty="0" smtClean="0"/>
          </a:p>
          <a:p>
            <a:pPr marL="0" indent="0">
              <a:buFont typeface="+mj-lt"/>
              <a:buNone/>
            </a:pPr>
            <a:r>
              <a:rPr lang="nb-NO" i="0" baseline="0" dirty="0" smtClean="0"/>
              <a:t>Ulike måter å komme til kontaktinformasjonen din på. Da kan du også endre opplysningene:</a:t>
            </a:r>
          </a:p>
          <a:p>
            <a:pPr marL="228600" indent="-228600">
              <a:buFont typeface="Arial" panose="020B0604020202020204" pitchFamily="34" charset="0"/>
              <a:buChar char="•"/>
            </a:pPr>
            <a:r>
              <a:rPr lang="nb-NO" i="0" baseline="0" dirty="0" smtClean="0"/>
              <a:t>Fra www.norge.no – «Oppdater kontaktinformasjonen din».</a:t>
            </a:r>
          </a:p>
          <a:p>
            <a:pPr marL="228600" indent="-228600">
              <a:buFont typeface="Arial" panose="020B0604020202020204" pitchFamily="34" charset="0"/>
              <a:buChar char="•"/>
            </a:pPr>
            <a:r>
              <a:rPr lang="nb-NO" i="0" baseline="0" dirty="0" smtClean="0"/>
              <a:t>Fra ID-porten når du klikker på </a:t>
            </a:r>
            <a:r>
              <a:rPr lang="nb-NO" i="0" baseline="0" dirty="0" err="1" smtClean="0"/>
              <a:t>MinID</a:t>
            </a:r>
            <a:r>
              <a:rPr lang="nb-NO" i="0" baseline="0" dirty="0" smtClean="0"/>
              <a:t>. Videre klikk på: «Dine kontaktopplysninger».</a:t>
            </a:r>
          </a:p>
          <a:p>
            <a:pPr marL="228600" indent="-228600">
              <a:buFont typeface="Arial" panose="020B0604020202020204" pitchFamily="34" charset="0"/>
              <a:buChar char="•"/>
            </a:pPr>
            <a:r>
              <a:rPr lang="nb-NO" i="0" baseline="0" dirty="0" smtClean="0"/>
              <a:t>Når du trykker «Glemt passord?» ved innlogging med </a:t>
            </a:r>
            <a:r>
              <a:rPr lang="nb-NO" i="0" baseline="0" dirty="0" err="1" smtClean="0"/>
              <a:t>MinID</a:t>
            </a:r>
            <a:r>
              <a:rPr lang="nb-NO" i="0" baseline="0" dirty="0" smtClean="0"/>
              <a:t>.</a:t>
            </a:r>
          </a:p>
          <a:p>
            <a:pPr marL="228600" indent="-228600">
              <a:buFont typeface="Arial" panose="020B0604020202020204" pitchFamily="34" charset="0"/>
              <a:buChar char="•"/>
            </a:pPr>
            <a:r>
              <a:rPr lang="nb-NO" i="0" baseline="0" dirty="0" smtClean="0"/>
              <a:t>Når du velger å bruke PIN-kodebrevet istedenfor koden du får på mobil (overstyrer det forhåndsvalget). </a:t>
            </a:r>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5</a:t>
            </a:fld>
            <a:endParaRPr lang="nb-NO"/>
          </a:p>
        </p:txBody>
      </p:sp>
    </p:spTree>
    <p:extLst>
      <p:ext uri="{BB962C8B-B14F-4D97-AF65-F5344CB8AC3E}">
        <p14:creationId xmlns:p14="http://schemas.microsoft.com/office/powerpoint/2010/main" val="13620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Du kan sjekke eller oppdatere kontaktinformasjonen din ved å logge inn fra en av lenkene her.</a:t>
            </a: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i="0" baseline="0" dirty="0" smtClean="0"/>
              <a:t>På www.norge.no kan du lese mer om kontaktinformasjon fra de to lenkene.</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6</a:t>
            </a:fld>
            <a:endParaRPr lang="nb-NO"/>
          </a:p>
        </p:txBody>
      </p:sp>
    </p:spTree>
    <p:extLst>
      <p:ext uri="{BB962C8B-B14F-4D97-AF65-F5344CB8AC3E}">
        <p14:creationId xmlns:p14="http://schemas.microsoft.com/office/powerpoint/2010/main" val="13507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0" i="0" baseline="0" dirty="0" smtClean="0"/>
              <a:t>Informasjonsside om hvorfor det er viktig at kontaktinformasjonen din er riktig.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err="1" smtClean="0"/>
              <a:t>Trenger</a:t>
            </a:r>
            <a:r>
              <a:rPr lang="en-US" b="0" i="0" dirty="0" smtClean="0"/>
              <a:t> du å </a:t>
            </a:r>
            <a:r>
              <a:rPr lang="en-US" b="0" i="0" dirty="0" err="1" smtClean="0"/>
              <a:t>oppdatere</a:t>
            </a:r>
            <a:r>
              <a:rPr lang="en-US" b="0" i="0" dirty="0" smtClean="0"/>
              <a:t> </a:t>
            </a:r>
            <a:r>
              <a:rPr lang="en-US" b="0" i="0" dirty="0" err="1" smtClean="0"/>
              <a:t>kontaktinformasjonen</a:t>
            </a:r>
            <a:r>
              <a:rPr lang="en-US" b="0" i="0" dirty="0" smtClean="0"/>
              <a:t> din, </a:t>
            </a:r>
            <a:r>
              <a:rPr lang="en-US" b="0" i="0" dirty="0" err="1" smtClean="0"/>
              <a:t>klikk</a:t>
            </a:r>
            <a:r>
              <a:rPr lang="en-US" b="0" i="0" dirty="0" smtClean="0"/>
              <a:t> </a:t>
            </a:r>
            <a:r>
              <a:rPr lang="en-US" b="0" i="0" dirty="0" err="1" smtClean="0"/>
              <a:t>på</a:t>
            </a:r>
            <a:r>
              <a:rPr lang="en-US" b="0" i="0" dirty="0" smtClean="0"/>
              <a:t> den </a:t>
            </a:r>
            <a:r>
              <a:rPr lang="en-US" b="0" i="0" dirty="0" err="1" smtClean="0"/>
              <a:t>oransje</a:t>
            </a:r>
            <a:r>
              <a:rPr lang="en-US" b="0" i="0" dirty="0" smtClean="0"/>
              <a:t> </a:t>
            </a:r>
            <a:r>
              <a:rPr lang="en-US" b="0" i="0" dirty="0" err="1" smtClean="0"/>
              <a:t>lenken</a:t>
            </a:r>
            <a:r>
              <a:rPr lang="en-US" b="0" i="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i="1" baseline="0" dirty="0" smtClean="0"/>
              <a:t>Bakgrunnsinformasjon til </a:t>
            </a:r>
            <a:r>
              <a:rPr lang="nn-NO" b="1" i="1" noProof="0" dirty="0" err="1" smtClean="0"/>
              <a:t>læreren</a:t>
            </a:r>
            <a:r>
              <a:rPr lang="nb-NO" b="1" i="1"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0" i="0" baseline="0" dirty="0" smtClean="0"/>
              <a:t>Se: «Påminning om legetime og </a:t>
            </a:r>
            <a:r>
              <a:rPr lang="nb-NO" b="0" i="0" baseline="0" dirty="0" err="1" smtClean="0"/>
              <a:t>liknande</a:t>
            </a:r>
            <a:r>
              <a:rPr lang="nb-NO" b="0" i="0" baseline="0" dirty="0" smtClean="0"/>
              <a:t>». Viktig å ha sin egen kontaktinformasjon!</a:t>
            </a:r>
          </a:p>
          <a:p>
            <a:pPr marL="0" marR="0" indent="0" algn="l" defTabSz="457200" rtl="0" eaLnBrk="0" fontAlgn="base" latinLnBrk="0" hangingPunct="0">
              <a:lnSpc>
                <a:spcPct val="100000"/>
              </a:lnSpc>
              <a:spcBef>
                <a:spcPct val="30000"/>
              </a:spcBef>
              <a:spcAft>
                <a:spcPct val="0"/>
              </a:spcAft>
              <a:buClrTx/>
              <a:buSzTx/>
              <a:buFontTx/>
              <a:buNone/>
              <a:tabLst/>
              <a:defRPr/>
            </a:pPr>
            <a:endParaRPr lang="nb-NO" b="0" i="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b="0" i="0" baseline="0" dirty="0" smtClean="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7</a:t>
            </a:fld>
            <a:endParaRPr lang="nb-NO"/>
          </a:p>
        </p:txBody>
      </p:sp>
    </p:spTree>
    <p:extLst>
      <p:ext uri="{BB962C8B-B14F-4D97-AF65-F5344CB8AC3E}">
        <p14:creationId xmlns:p14="http://schemas.microsoft.com/office/powerpoint/2010/main" val="269349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r>
              <a:rPr lang="nb-NO" dirty="0" smtClean="0"/>
              <a:t>Her velger du den</a:t>
            </a:r>
            <a:r>
              <a:rPr lang="nb-NO" baseline="0" dirty="0" smtClean="0"/>
              <a:t> elektroniske ID-en som du har skaffet deg. Du logger inn på vanlig måte og kan endre mobilnummeret eller e-postadressen din.</a:t>
            </a:r>
          </a:p>
          <a:p>
            <a:endParaRPr lang="nb-NO" dirty="0" smtClean="0"/>
          </a:p>
          <a:p>
            <a:r>
              <a:rPr lang="nb-NO" b="1" i="1" baseline="0" dirty="0" smtClean="0"/>
              <a:t>Bakgrunnsinformasjon til </a:t>
            </a:r>
            <a:r>
              <a:rPr lang="nn-NO" b="1" i="1" noProof="0" dirty="0" err="1" smtClean="0"/>
              <a:t>læreren</a:t>
            </a:r>
            <a:r>
              <a:rPr lang="nb-NO" b="1" i="1"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For innlogginger, se egne kurs.</a:t>
            </a:r>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Bruker du </a:t>
            </a:r>
            <a:r>
              <a:rPr lang="nb-NO" baseline="0" dirty="0" err="1" smtClean="0"/>
              <a:t>MinID</a:t>
            </a:r>
            <a:r>
              <a:rPr lang="nb-NO" baseline="0" dirty="0" smtClean="0"/>
              <a:t> og allerede har byttet mobilnummer, må du erstatte kode til mobil med å bruke kode på PIN-kodebrevet. Klikk på: «</a:t>
            </a:r>
            <a:r>
              <a:rPr lang="nb-NO" b="0" i="0" baseline="0" dirty="0" smtClean="0"/>
              <a:t>Bruk kode fra PIN-kodebrev»</a:t>
            </a: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Innlogging via ID-porten er lik hver gang for de ulike ID-ene i ID-porten.</a:t>
            </a:r>
          </a:p>
          <a:p>
            <a:endParaRPr lang="nb-NO" b="0" i="0" dirty="0" smtClean="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8</a:t>
            </a:fld>
            <a:endParaRPr lang="nb-NO"/>
          </a:p>
        </p:txBody>
      </p:sp>
    </p:spTree>
    <p:extLst>
      <p:ext uri="{BB962C8B-B14F-4D97-AF65-F5344CB8AC3E}">
        <p14:creationId xmlns:p14="http://schemas.microsoft.com/office/powerpoint/2010/main" val="325822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n-NO" b="1" i="1" noProof="0" dirty="0" smtClean="0"/>
              <a:t>Manus for </a:t>
            </a:r>
            <a:r>
              <a:rPr lang="nn-NO" b="1" i="1" noProof="0" dirty="0" err="1" smtClean="0"/>
              <a:t>læreren</a:t>
            </a:r>
            <a:r>
              <a:rPr lang="en-US" b="1" i="1"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Er mobilnummeret eller e-postadressen</a:t>
            </a:r>
            <a:r>
              <a:rPr lang="nb-NO" baseline="0" dirty="0" smtClean="0"/>
              <a:t> feil, </a:t>
            </a:r>
            <a:r>
              <a:rPr lang="nb-NO" dirty="0" smtClean="0"/>
              <a:t>trykk på blyanten og skriv</a:t>
            </a:r>
            <a:r>
              <a:rPr lang="nb-NO" baseline="0" dirty="0" smtClean="0"/>
              <a:t> inn det riktige.</a:t>
            </a:r>
          </a:p>
          <a:p>
            <a:endParaRPr lang="nb-NO" dirty="0"/>
          </a:p>
        </p:txBody>
      </p:sp>
      <p:sp>
        <p:nvSpPr>
          <p:cNvPr id="4" name="Plassholder for lysbildenummer 3"/>
          <p:cNvSpPr>
            <a:spLocks noGrp="1"/>
          </p:cNvSpPr>
          <p:nvPr>
            <p:ph type="sldNum" sz="quarter" idx="10"/>
          </p:nvPr>
        </p:nvSpPr>
        <p:spPr/>
        <p:txBody>
          <a:bodyPr/>
          <a:lstStyle/>
          <a:p>
            <a:fld id="{BB2D9F30-BE86-4E31-A4D2-52D65D10ADE3}" type="slidenum">
              <a:rPr lang="nb-NO" smtClean="0"/>
              <a:pPr/>
              <a:t>9</a:t>
            </a:fld>
            <a:endParaRPr lang="nb-NO"/>
          </a:p>
        </p:txBody>
      </p:sp>
    </p:spTree>
    <p:extLst>
      <p:ext uri="{BB962C8B-B14F-4D97-AF65-F5344CB8AC3E}">
        <p14:creationId xmlns:p14="http://schemas.microsoft.com/office/powerpoint/2010/main" val="60755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bg1"/>
        </a:solidFill>
        <a:effectLst/>
      </p:bgPr>
    </p:bg>
    <p:spTree>
      <p:nvGrpSpPr>
        <p:cNvPr id="1" name=""/>
        <p:cNvGrpSpPr/>
        <p:nvPr/>
      </p:nvGrpSpPr>
      <p:grpSpPr>
        <a:xfrm>
          <a:off x="0" y="0"/>
          <a:ext cx="0" cy="0"/>
          <a:chOff x="0" y="0"/>
          <a:chExt cx="0" cy="0"/>
        </a:xfrm>
      </p:grpSpPr>
      <p:pic>
        <p:nvPicPr>
          <p:cNvPr id="5" name="Picture 1036" descr="PPT-sirkler-RGB"/>
          <p:cNvPicPr>
            <a:picLocks noChangeAspect="1" noChangeArrowheads="1"/>
          </p:cNvPicPr>
          <p:nvPr/>
        </p:nvPicPr>
        <p:blipFill>
          <a:blip r:embed="rId2"/>
          <a:srcRect/>
          <a:stretch>
            <a:fillRect/>
          </a:stretch>
        </p:blipFill>
        <p:spPr bwMode="auto">
          <a:xfrm>
            <a:off x="11941793" y="3714750"/>
            <a:ext cx="234971" cy="2201064"/>
          </a:xfrm>
          <a:prstGeom prst="rect">
            <a:avLst/>
          </a:prstGeom>
          <a:noFill/>
          <a:ln w="9525">
            <a:noFill/>
            <a:miter lim="800000"/>
            <a:headEnd/>
            <a:tailEnd/>
          </a:ln>
        </p:spPr>
      </p:pic>
      <p:sp>
        <p:nvSpPr>
          <p:cNvPr id="50178" name="Title Placeholder 1"/>
          <p:cNvSpPr>
            <a:spLocks noGrp="1"/>
          </p:cNvSpPr>
          <p:nvPr>
            <p:ph type="ctrTitle"/>
          </p:nvPr>
        </p:nvSpPr>
        <p:spPr>
          <a:xfrm>
            <a:off x="914400" y="2130426"/>
            <a:ext cx="10363200" cy="1470025"/>
          </a:xfrm>
        </p:spPr>
        <p:txBody>
          <a:bodyPr/>
          <a:lstStyle>
            <a:lvl1pPr algn="ctr">
              <a:defRPr>
                <a:latin typeface="Arial" pitchFamily="37" charset="0"/>
                <a:cs typeface="Arial" pitchFamily="37" charset="0"/>
              </a:defRPr>
            </a:lvl1pPr>
          </a:lstStyle>
          <a:p>
            <a:r>
              <a:rPr lang="nb-NO" dirty="0" smtClean="0"/>
              <a:t>Klikk for å redigere tittelstil</a:t>
            </a:r>
            <a:endParaRPr lang="en-US" dirty="0"/>
          </a:p>
        </p:txBody>
      </p:sp>
      <p:sp>
        <p:nvSpPr>
          <p:cNvPr id="50179" name="Text Placeholder 2"/>
          <p:cNvSpPr>
            <a:spLocks noGrp="1"/>
          </p:cNvSpPr>
          <p:nvPr>
            <p:ph type="subTitle" idx="1"/>
          </p:nvPr>
        </p:nvSpPr>
        <p:spPr>
          <a:xfrm>
            <a:off x="1828800" y="3886200"/>
            <a:ext cx="8534400" cy="1752600"/>
          </a:xfrm>
        </p:spPr>
        <p:txBody>
          <a:bodyPr/>
          <a:lstStyle>
            <a:lvl1pPr marL="0" indent="0" algn="ctr">
              <a:buFont typeface="Arial" pitchFamily="37" charset="0"/>
              <a:buNone/>
              <a:defRPr>
                <a:solidFill>
                  <a:srgbClr val="898989"/>
                </a:solidFill>
                <a:latin typeface="Arial" pitchFamily="37" charset="0"/>
                <a:cs typeface="Arial" pitchFamily="37" charset="0"/>
              </a:defRPr>
            </a:lvl1pPr>
          </a:lstStyle>
          <a:p>
            <a:r>
              <a:rPr lang="nb-NO" smtClean="0"/>
              <a:t>Klikk for å redigere undertittelstil i malen</a:t>
            </a:r>
            <a:endParaRPr lang="en-US"/>
          </a:p>
        </p:txBody>
      </p:sp>
      <p:pic>
        <p:nvPicPr>
          <p:cNvPr id="8" name="Picture 1035" descr="PPT-logo-RGB"/>
          <p:cNvPicPr>
            <a:picLocks noChangeAspect="1" noChangeArrowheads="1"/>
          </p:cNvPicPr>
          <p:nvPr userDrawn="1"/>
        </p:nvPicPr>
        <p:blipFill>
          <a:blip r:embed="rId3"/>
          <a:srcRect/>
          <a:stretch>
            <a:fillRect/>
          </a:stretch>
        </p:blipFill>
        <p:spPr bwMode="auto">
          <a:xfrm>
            <a:off x="280988" y="387350"/>
            <a:ext cx="2397125" cy="657225"/>
          </a:xfrm>
          <a:prstGeom prst="rect">
            <a:avLst/>
          </a:prstGeom>
          <a:noFill/>
          <a:ln w="9525">
            <a:noFill/>
            <a:miter lim="800000"/>
            <a:headEnd/>
            <a:tailEnd/>
          </a:ln>
        </p:spPr>
      </p:pic>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nb-NO" dirty="0" smtClean="0"/>
              <a:t>Klikk for å redigere tittelstil</a:t>
            </a:r>
            <a:endParaRPr lang="nb-NO" dirty="0"/>
          </a:p>
        </p:txBody>
      </p:sp>
      <p:sp>
        <p:nvSpPr>
          <p:cNvPr id="3" name="Content Placeholder 2"/>
          <p:cNvSpPr>
            <a:spLocks noGrp="1"/>
          </p:cNvSpPr>
          <p:nvPr>
            <p:ph idx="1"/>
          </p:nvPr>
        </p:nvSpPr>
        <p:spPr>
          <a:xfrm>
            <a:off x="609600" y="1600201"/>
            <a:ext cx="10972800" cy="4525963"/>
          </a:xfrm>
        </p:spPr>
        <p:txBody>
          <a:bodyPr/>
          <a:lstStyle>
            <a:lvl1pPr marL="269875" indent="-269875">
              <a:buFont typeface="Arial" panose="020B0604020202020204" pitchFamily="34" charset="0"/>
              <a:buChar char="•"/>
              <a:defRPr/>
            </a:lvl1pPr>
            <a:lvl2pPr marL="630238" indent="-180975">
              <a:buFont typeface="Arial" panose="020B0604020202020204" pitchFamily="34" charset="0"/>
              <a:buChar char="•"/>
              <a:defRPr/>
            </a:lvl2pPr>
            <a:lvl3pPr marL="989013" indent="-179388">
              <a:buFont typeface="Arial" panose="020B0604020202020204" pitchFamily="34" charset="0"/>
              <a:buChar char="•"/>
              <a:defRPr/>
            </a:lvl3pPr>
            <a:lvl4pPr marL="1349375" indent="-180975">
              <a:buFont typeface="Arial" panose="020B0604020202020204" pitchFamily="34" charset="0"/>
              <a:buChar char="•"/>
              <a:defRPr/>
            </a:lvl4pPr>
            <a:lvl5pPr marL="1708150" indent="-179388">
              <a:buFont typeface="Arial" panose="020B0604020202020204" pitchFamily="34" charset="0"/>
              <a:buChar char="•"/>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13" descr="PPT-sirkler-RGB"/>
          <p:cNvPicPr>
            <a:picLocks noChangeAspect="1" noChangeArrowheads="1"/>
          </p:cNvPicPr>
          <p:nvPr/>
        </p:nvPicPr>
        <p:blipFill>
          <a:blip r:embed="rId2"/>
          <a:srcRect/>
          <a:stretch>
            <a:fillRect/>
          </a:stretch>
        </p:blipFill>
        <p:spPr bwMode="auto">
          <a:xfrm>
            <a:off x="11940725" y="3714750"/>
            <a:ext cx="234971" cy="2201064"/>
          </a:xfrm>
          <a:prstGeom prst="rect">
            <a:avLst/>
          </a:prstGeom>
          <a:noFill/>
          <a:ln w="9525">
            <a:noFill/>
            <a:miter lim="800000"/>
            <a:headEnd/>
            <a:tailEnd/>
          </a:ln>
        </p:spPr>
      </p:pic>
      <p:sp>
        <p:nvSpPr>
          <p:cNvPr id="56331" name="Rectangle 11"/>
          <p:cNvSpPr>
            <a:spLocks noGrp="1" noChangeArrowheads="1"/>
          </p:cNvSpPr>
          <p:nvPr>
            <p:ph type="ctrTitle" sz="quarter"/>
          </p:nvPr>
        </p:nvSpPr>
        <p:spPr>
          <a:xfrm>
            <a:off x="914400" y="836614"/>
            <a:ext cx="10363200" cy="1470025"/>
          </a:xfrm>
        </p:spPr>
        <p:txBody>
          <a:bodyPr/>
          <a:lstStyle>
            <a:lvl1pPr>
              <a:defRPr/>
            </a:lvl1pPr>
          </a:lstStyle>
          <a:p>
            <a:r>
              <a:rPr lang="en-US"/>
              <a:t>Click to edit Master title style</a:t>
            </a:r>
          </a:p>
        </p:txBody>
      </p:sp>
      <p:sp>
        <p:nvSpPr>
          <p:cNvPr id="56332" name="Rectangle 12"/>
          <p:cNvSpPr>
            <a:spLocks noGrp="1" noChangeArrowheads="1"/>
          </p:cNvSpPr>
          <p:nvPr>
            <p:ph type="subTitle" sz="quarter" idx="1"/>
          </p:nvPr>
        </p:nvSpPr>
        <p:spPr>
          <a:xfrm>
            <a:off x="1828800" y="4714875"/>
            <a:ext cx="8534400" cy="1752600"/>
          </a:xfrm>
        </p:spPr>
        <p:txBody>
          <a:bodyPr/>
          <a:lstStyle>
            <a:lvl1pPr marL="0" indent="0" algn="ctr">
              <a:buFont typeface="Arial" pitchFamily="37" charset="0"/>
              <a:buNone/>
              <a:defRPr>
                <a:solidFill>
                  <a:srgbClr val="898989"/>
                </a:solidFill>
              </a:defRPr>
            </a:lvl1pPr>
          </a:lstStyle>
          <a:p>
            <a:r>
              <a:rPr lang="en-US"/>
              <a:t>Click to edit Master subtitle style</a:t>
            </a:r>
          </a:p>
        </p:txBody>
      </p:sp>
      <p:pic>
        <p:nvPicPr>
          <p:cNvPr id="6" name="Picture 1035" descr="PPT-logo-RGB"/>
          <p:cNvPicPr>
            <a:picLocks noChangeAspect="1" noChangeArrowheads="1"/>
          </p:cNvPicPr>
          <p:nvPr userDrawn="1"/>
        </p:nvPicPr>
        <p:blipFill>
          <a:blip r:embed="rId3"/>
          <a:srcRect/>
          <a:stretch>
            <a:fillRect/>
          </a:stretch>
        </p:blipFill>
        <p:spPr bwMode="auto">
          <a:xfrm>
            <a:off x="3380239" y="2596476"/>
            <a:ext cx="4511815" cy="1236626"/>
          </a:xfrm>
          <a:prstGeom prst="rect">
            <a:avLst/>
          </a:prstGeom>
          <a:noFill/>
          <a:ln w="9525">
            <a:noFill/>
            <a:miter lim="800000"/>
            <a:headEnd/>
            <a:tailEnd/>
          </a:ln>
        </p:spPr>
      </p:pic>
    </p:spTree>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p>
        </p:txBody>
      </p:sp>
      <p:cxnSp>
        <p:nvCxnSpPr>
          <p:cNvPr id="10" name="Straight Connector 9"/>
          <p:cNvCxnSpPr/>
          <p:nvPr/>
        </p:nvCxnSpPr>
        <p:spPr>
          <a:xfrm>
            <a:off x="609600" y="6126164"/>
            <a:ext cx="10972800" cy="1587"/>
          </a:xfrm>
          <a:prstGeom prst="line">
            <a:avLst/>
          </a:prstGeom>
        </p:spPr>
        <p:style>
          <a:lnRef idx="1">
            <a:schemeClr val="accent3"/>
          </a:lnRef>
          <a:fillRef idx="0">
            <a:schemeClr val="accent3"/>
          </a:fillRef>
          <a:effectRef idx="0">
            <a:schemeClr val="accent3"/>
          </a:effectRef>
          <a:fontRef idx="minor">
            <a:schemeClr val="tx1"/>
          </a:fontRef>
        </p:style>
      </p:cxnSp>
      <p:pic>
        <p:nvPicPr>
          <p:cNvPr id="9" name="Picture 1035" descr="PPT-logo-RGB"/>
          <p:cNvPicPr>
            <a:picLocks noChangeAspect="1" noChangeArrowheads="1"/>
          </p:cNvPicPr>
          <p:nvPr userDrawn="1"/>
        </p:nvPicPr>
        <p:blipFill rotWithShape="1">
          <a:blip r:embed="rId4"/>
          <a:srcRect r="45443"/>
          <a:stretch/>
        </p:blipFill>
        <p:spPr bwMode="auto">
          <a:xfrm>
            <a:off x="10827143" y="6233478"/>
            <a:ext cx="728284" cy="365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Lst>
  <p:hf sldNum="0" hdr="0"/>
  <p:txStyles>
    <p:titleStyle>
      <a:lvl1pPr algn="l" defTabSz="457200" rtl="0" eaLnBrk="1" fontAlgn="base" hangingPunct="1">
        <a:spcBef>
          <a:spcPct val="0"/>
        </a:spcBef>
        <a:spcAft>
          <a:spcPct val="0"/>
        </a:spcAft>
        <a:defRPr sz="4400" kern="1200">
          <a:solidFill>
            <a:schemeClr val="tx1"/>
          </a:solidFill>
          <a:latin typeface="Arial"/>
          <a:ea typeface="Arial" pitchFamily="37" charset="0"/>
          <a:cs typeface="Arial"/>
        </a:defRPr>
      </a:lvl1pPr>
      <a:lvl2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eaLnBrk="1" fontAlgn="base" hangingPunct="1">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1" fontAlgn="base" hangingPunct="1">
        <a:spcBef>
          <a:spcPct val="20000"/>
        </a:spcBef>
        <a:spcAft>
          <a:spcPct val="0"/>
        </a:spcAft>
        <a:buFont typeface="Arial" panose="020B0604020202020204" pitchFamily="34" charset="0"/>
        <a:buChar char="•"/>
        <a:tabLst>
          <a:tab pos="630238" algn="l"/>
        </a:tabLst>
        <a:defRPr sz="2800" kern="1200">
          <a:solidFill>
            <a:schemeClr val="tx1"/>
          </a:solidFill>
          <a:latin typeface="Arial"/>
          <a:ea typeface="Arial" pitchFamily="37" charset="0"/>
          <a:cs typeface="Arial"/>
        </a:defRPr>
      </a:lvl1pPr>
      <a:lvl2pPr marL="630238" indent="-180975" algn="l" defTabSz="457200" rtl="0" eaLnBrk="1" fontAlgn="base" hangingPunct="1">
        <a:spcBef>
          <a:spcPct val="20000"/>
        </a:spcBef>
        <a:spcAft>
          <a:spcPct val="0"/>
        </a:spcAft>
        <a:buFont typeface="Arial" panose="020B0604020202020204" pitchFamily="34" charset="0"/>
        <a:buChar char="•"/>
        <a:tabLst>
          <a:tab pos="630238" algn="l"/>
        </a:tabLst>
        <a:defRPr sz="2000" kern="1200">
          <a:solidFill>
            <a:schemeClr val="tx1"/>
          </a:solidFill>
          <a:latin typeface="Arial"/>
          <a:ea typeface="Arial" pitchFamily="37" charset="0"/>
          <a:cs typeface="Arial"/>
        </a:defRPr>
      </a:lvl2pPr>
      <a:lvl3pPr marL="989013" indent="-179388" algn="l" defTabSz="457200" rtl="0" eaLnBrk="1" fontAlgn="base" hangingPunct="1">
        <a:spcBef>
          <a:spcPct val="20000"/>
        </a:spcBef>
        <a:spcAft>
          <a:spcPct val="0"/>
        </a:spcAft>
        <a:buFont typeface="Arial" panose="020B0604020202020204" pitchFamily="34" charset="0"/>
        <a:buChar char="•"/>
        <a:tabLst>
          <a:tab pos="630238" algn="l"/>
        </a:tabLst>
        <a:defRPr kern="1200">
          <a:solidFill>
            <a:schemeClr val="tx1"/>
          </a:solidFill>
          <a:latin typeface="Arial"/>
          <a:ea typeface="Arial" pitchFamily="37" charset="0"/>
          <a:cs typeface="Arial"/>
        </a:defRPr>
      </a:lvl3pPr>
      <a:lvl4pPr marL="1349375" indent="-180975" algn="l" defTabSz="457200" rtl="0" eaLnBrk="1" fontAlgn="base" hangingPunct="1">
        <a:spcBef>
          <a:spcPct val="20000"/>
        </a:spcBef>
        <a:spcAft>
          <a:spcPct val="0"/>
        </a:spcAft>
        <a:buFont typeface="Arial" panose="020B0604020202020204" pitchFamily="34" charset="0"/>
        <a:buChar char="•"/>
        <a:tabLst>
          <a:tab pos="630238" algn="l"/>
        </a:tabLst>
        <a:defRPr sz="1600" kern="1200">
          <a:solidFill>
            <a:schemeClr val="tx1"/>
          </a:solidFill>
          <a:latin typeface="Arial"/>
          <a:ea typeface="Arial" pitchFamily="37" charset="0"/>
          <a:cs typeface="Arial"/>
        </a:defRPr>
      </a:lvl4pPr>
      <a:lvl5pPr marL="1708150" indent="-179388" algn="l" defTabSz="457200" rtl="0" eaLnBrk="1" fontAlgn="base" hangingPunct="1">
        <a:spcBef>
          <a:spcPct val="20000"/>
        </a:spcBef>
        <a:spcAft>
          <a:spcPct val="0"/>
        </a:spcAft>
        <a:buFont typeface="Arial" panose="020B0604020202020204" pitchFamily="34" charset="0"/>
        <a:buChar char="•"/>
        <a:tabLst>
          <a:tab pos="630238" algn="l"/>
        </a:tabLst>
        <a:defRPr sz="1600" i="1" kern="1200">
          <a:solidFill>
            <a:schemeClr val="tx1"/>
          </a:solidFill>
          <a:latin typeface="Arial"/>
          <a:ea typeface="Arial" pitchFamily="37"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4099"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b-NO" dirty="0" smtClean="0"/>
          </a:p>
        </p:txBody>
      </p:sp>
      <p:pic>
        <p:nvPicPr>
          <p:cNvPr id="7" name="Picture 1035" descr="PPT-logo-RGB"/>
          <p:cNvPicPr>
            <a:picLocks noChangeAspect="1" noChangeArrowheads="1"/>
          </p:cNvPicPr>
          <p:nvPr userDrawn="1"/>
        </p:nvPicPr>
        <p:blipFill rotWithShape="1">
          <a:blip r:embed="rId13"/>
          <a:srcRect r="45443"/>
          <a:stretch/>
        </p:blipFill>
        <p:spPr bwMode="auto">
          <a:xfrm>
            <a:off x="10827143" y="6233478"/>
            <a:ext cx="728284" cy="365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p:txStyles>
    <p:titleStyle>
      <a:lvl1pPr algn="l" defTabSz="457200" rtl="0" eaLnBrk="0" fontAlgn="base" hangingPunct="0">
        <a:spcBef>
          <a:spcPct val="0"/>
        </a:spcBef>
        <a:spcAft>
          <a:spcPct val="0"/>
        </a:spcAft>
        <a:defRPr sz="4400">
          <a:solidFill>
            <a:schemeClr val="tx1"/>
          </a:solidFill>
          <a:latin typeface="+mj-lt"/>
          <a:ea typeface="+mj-ea"/>
          <a:cs typeface="+mj-cs"/>
        </a:defRPr>
      </a:lvl1pPr>
      <a:lvl2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2pPr>
      <a:lvl3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3pPr>
      <a:lvl4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4pPr>
      <a:lvl5pPr algn="l" defTabSz="457200" rtl="0" eaLnBrk="0" fontAlgn="base" hangingPunct="0">
        <a:spcBef>
          <a:spcPct val="0"/>
        </a:spcBef>
        <a:spcAft>
          <a:spcPct val="0"/>
        </a:spcAft>
        <a:defRPr sz="4400">
          <a:solidFill>
            <a:schemeClr val="tx1"/>
          </a:solidFill>
          <a:latin typeface="Arial" pitchFamily="37" charset="0"/>
          <a:ea typeface="Arial" pitchFamily="37" charset="0"/>
          <a:cs typeface="Arial" pitchFamily="37" charset="0"/>
        </a:defRPr>
      </a:lvl5pPr>
      <a:lvl6pPr marL="4572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6pPr>
      <a:lvl7pPr marL="9144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7pPr>
      <a:lvl8pPr marL="13716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8pPr>
      <a:lvl9pPr marL="1828800" algn="l" defTabSz="457200" rtl="0" fontAlgn="base">
        <a:spcBef>
          <a:spcPct val="0"/>
        </a:spcBef>
        <a:spcAft>
          <a:spcPct val="0"/>
        </a:spcAft>
        <a:defRPr sz="4400">
          <a:solidFill>
            <a:schemeClr val="tx1"/>
          </a:solidFill>
          <a:latin typeface="Arial" pitchFamily="37" charset="0"/>
          <a:ea typeface="Arial" pitchFamily="37" charset="0"/>
          <a:cs typeface="Arial" pitchFamily="37" charset="0"/>
        </a:defRPr>
      </a:lvl9pPr>
    </p:titleStyle>
    <p:bodyStyle>
      <a:lvl1pPr marL="269875" indent="-269875" algn="l" defTabSz="457200" rtl="0" eaLnBrk="0" fontAlgn="base" hangingPunct="0">
        <a:spcBef>
          <a:spcPct val="20000"/>
        </a:spcBef>
        <a:spcAft>
          <a:spcPct val="0"/>
        </a:spcAft>
        <a:buFont typeface="Arial" panose="020B0604020202020204" pitchFamily="34" charset="0"/>
        <a:buChar char="•"/>
        <a:tabLst>
          <a:tab pos="630238" algn="l"/>
        </a:tabLst>
        <a:defRPr sz="2800">
          <a:solidFill>
            <a:schemeClr val="tx1"/>
          </a:solidFill>
          <a:latin typeface="+mn-lt"/>
          <a:ea typeface="+mn-ea"/>
          <a:cs typeface="+mn-cs"/>
        </a:defRPr>
      </a:lvl1pPr>
      <a:lvl2pPr marL="630238" indent="-180975" algn="l" defTabSz="457200" rtl="0" eaLnBrk="0" fontAlgn="base" hangingPunct="0">
        <a:spcBef>
          <a:spcPct val="20000"/>
        </a:spcBef>
        <a:spcAft>
          <a:spcPct val="0"/>
        </a:spcAft>
        <a:buFont typeface="Arial" panose="020B0604020202020204" pitchFamily="34" charset="0"/>
        <a:buChar char="•"/>
        <a:tabLst>
          <a:tab pos="630238" algn="l"/>
        </a:tabLst>
        <a:defRPr sz="2000">
          <a:solidFill>
            <a:schemeClr val="tx1"/>
          </a:solidFill>
          <a:latin typeface="+mn-lt"/>
          <a:ea typeface="+mn-ea"/>
          <a:cs typeface="+mn-cs"/>
        </a:defRPr>
      </a:lvl2pPr>
      <a:lvl3pPr marL="989013" indent="-179388" algn="l" defTabSz="457200" rtl="0" eaLnBrk="0" fontAlgn="base" hangingPunct="0">
        <a:spcBef>
          <a:spcPct val="20000"/>
        </a:spcBef>
        <a:spcAft>
          <a:spcPct val="0"/>
        </a:spcAft>
        <a:buFont typeface="Arial" panose="020B0604020202020204" pitchFamily="34" charset="0"/>
        <a:buChar char="•"/>
        <a:tabLst>
          <a:tab pos="630238" algn="l"/>
        </a:tabLst>
        <a:defRPr>
          <a:solidFill>
            <a:schemeClr val="tx1"/>
          </a:solidFill>
          <a:latin typeface="+mn-lt"/>
          <a:ea typeface="+mn-ea"/>
          <a:cs typeface="+mn-cs"/>
        </a:defRPr>
      </a:lvl3pPr>
      <a:lvl4pPr marL="1349375" indent="-180975" algn="l" defTabSz="457200" rtl="0" eaLnBrk="0" fontAlgn="base" hangingPunct="0">
        <a:spcBef>
          <a:spcPct val="20000"/>
        </a:spcBef>
        <a:spcAft>
          <a:spcPct val="0"/>
        </a:spcAft>
        <a:buFont typeface="Arial" panose="020B0604020202020204" pitchFamily="34" charset="0"/>
        <a:buChar char="•"/>
        <a:tabLst>
          <a:tab pos="630238" algn="l"/>
        </a:tabLst>
        <a:defRPr sz="1600">
          <a:solidFill>
            <a:schemeClr val="tx1"/>
          </a:solidFill>
          <a:latin typeface="+mn-lt"/>
          <a:ea typeface="+mn-ea"/>
          <a:cs typeface="+mn-cs"/>
        </a:defRPr>
      </a:lvl4pPr>
      <a:lvl5pPr marL="1708150" indent="-179388" algn="l" defTabSz="457200" rtl="0" eaLnBrk="0" fontAlgn="base" hangingPunct="0">
        <a:spcBef>
          <a:spcPct val="20000"/>
        </a:spcBef>
        <a:spcAft>
          <a:spcPct val="0"/>
        </a:spcAft>
        <a:buFont typeface="Arial" panose="020B0604020202020204" pitchFamily="34" charset="0"/>
        <a:buChar char="•"/>
        <a:tabLst>
          <a:tab pos="630238" algn="l"/>
        </a:tabLst>
        <a:defRPr sz="1600" i="1">
          <a:solidFill>
            <a:schemeClr val="tx1"/>
          </a:solidFill>
          <a:latin typeface="+mn-lt"/>
          <a:ea typeface="+mn-ea"/>
          <a:cs typeface="+mn-cs"/>
        </a:defRPr>
      </a:lvl5pPr>
      <a:lvl6pPr marL="21653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6pPr>
      <a:lvl7pPr marL="26225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7pPr>
      <a:lvl8pPr marL="30797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8pPr>
      <a:lvl9pPr marL="3536950" indent="-179388" algn="l" defTabSz="457200" rtl="0" fontAlgn="base">
        <a:spcBef>
          <a:spcPct val="20000"/>
        </a:spcBef>
        <a:spcAft>
          <a:spcPct val="0"/>
        </a:spcAft>
        <a:buFont typeface="Arial" pitchFamily="37" charset="0"/>
        <a:buBlip>
          <a:blip r:embed="rId14"/>
        </a:buBlip>
        <a:tabLst>
          <a:tab pos="630238" algn="l"/>
        </a:tabLst>
        <a:defRPr sz="1600" i="1">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oreg.n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p:cNvSpPr>
          <p:nvPr>
            <p:ph type="ctrTitle"/>
          </p:nvPr>
        </p:nvSpPr>
        <p:spPr>
          <a:xfrm>
            <a:off x="890546" y="2718823"/>
            <a:ext cx="10363200" cy="1470025"/>
          </a:xfrm>
        </p:spPr>
        <p:txBody>
          <a:bodyPr/>
          <a:lstStyle/>
          <a:p>
            <a:r>
              <a:rPr lang="nb-NO" dirty="0">
                <a:solidFill>
                  <a:schemeClr val="accent6">
                    <a:lumMod val="75000"/>
                  </a:schemeClr>
                </a:solidFill>
                <a:latin typeface="Arial" charset="0"/>
                <a:cs typeface="Arial" charset="0"/>
              </a:rPr>
              <a:t>Lær å </a:t>
            </a:r>
            <a:r>
              <a:rPr lang="nb-NO" dirty="0" smtClean="0">
                <a:solidFill>
                  <a:schemeClr val="accent6">
                    <a:lumMod val="75000"/>
                  </a:schemeClr>
                </a:solidFill>
                <a:latin typeface="Arial" charset="0"/>
                <a:cs typeface="Arial" charset="0"/>
              </a:rPr>
              <a:t>oppdatere </a:t>
            </a:r>
            <a:br>
              <a:rPr lang="nb-NO" dirty="0" smtClean="0">
                <a:solidFill>
                  <a:schemeClr val="accent6">
                    <a:lumMod val="75000"/>
                  </a:schemeClr>
                </a:solidFill>
                <a:latin typeface="Arial" charset="0"/>
                <a:cs typeface="Arial" charset="0"/>
              </a:rPr>
            </a:br>
            <a:r>
              <a:rPr lang="nb-NO" dirty="0" smtClean="0">
                <a:solidFill>
                  <a:schemeClr val="accent6">
                    <a:lumMod val="75000"/>
                  </a:schemeClr>
                </a:solidFill>
                <a:latin typeface="Arial" charset="0"/>
                <a:cs typeface="Arial" charset="0"/>
              </a:rPr>
              <a:t>kontaktinformasjonen din i kontaktregisteret</a:t>
            </a:r>
            <a:endParaRPr lang="nb-NO" dirty="0">
              <a:solidFill>
                <a:schemeClr val="accent6">
                  <a:lumMod val="75000"/>
                </a:schemeClr>
              </a:solidFill>
              <a:latin typeface="Arial" charset="0"/>
              <a:cs typeface="Arial" charset="0"/>
            </a:endParaRPr>
          </a:p>
        </p:txBody>
      </p:sp>
      <p:sp>
        <p:nvSpPr>
          <p:cNvPr id="5" name="Bildeforklaring formet som en ellipse 4"/>
          <p:cNvSpPr/>
          <p:nvPr/>
        </p:nvSpPr>
        <p:spPr>
          <a:xfrm rot="10643436" flipH="1" flipV="1">
            <a:off x="411253" y="3622560"/>
            <a:ext cx="2700000" cy="2520000"/>
          </a:xfrm>
          <a:prstGeom prst="wedgeEllipseCallout">
            <a:avLst>
              <a:gd name="adj1" fmla="val 56476"/>
              <a:gd name="adj2" fmla="val -27870"/>
            </a:avLst>
          </a:prstGeom>
          <a:blipFill dpi="0" rotWithShape="1">
            <a:blip r:embed="rId3">
              <a:extLst>
                <a:ext uri="{28A0092B-C50C-407E-A947-70E740481C1C}">
                  <a14:useLocalDpi xmlns:a14="http://schemas.microsoft.com/office/drawing/2010/main" val="0"/>
                </a:ext>
              </a:extLst>
            </a:blip>
            <a:srcRect/>
            <a:stretch>
              <a:fillRect/>
            </a:stretch>
          </a:blipFill>
          <a:ln w="3175">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endParaRPr lang="nn-NO" sz="2000" dirty="0">
              <a:solidFill>
                <a:schemeClr val="bg1"/>
              </a:solidFill>
            </a:endParaRPr>
          </a:p>
          <a:p>
            <a:pPr marL="0" indent="0">
              <a:buNone/>
            </a:pPr>
            <a:endParaRPr lang="nn-NO" sz="2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solidFill>
                  <a:schemeClr val="accent1"/>
                </a:solidFill>
              </a:rPr>
              <a:t>Skriv inn ditt eget mobilnummer</a:t>
            </a:r>
            <a:endParaRPr lang="nb-NO" dirty="0">
              <a:solidFill>
                <a:schemeClr val="accent1"/>
              </a:solidFill>
            </a:endParaRPr>
          </a:p>
        </p:txBody>
      </p:sp>
      <p:pic>
        <p:nvPicPr>
          <p:cNvPr id="8" name="Plassholder for innhold 7"/>
          <p:cNvPicPr>
            <a:picLocks noGrp="1" noChangeAspect="1"/>
          </p:cNvPicPr>
          <p:nvPr>
            <p:ph idx="1"/>
          </p:nvPr>
        </p:nvPicPr>
        <p:blipFill>
          <a:blip r:embed="rId3"/>
          <a:stretch>
            <a:fillRect/>
          </a:stretch>
        </p:blipFill>
        <p:spPr>
          <a:xfrm>
            <a:off x="2121984" y="1818326"/>
            <a:ext cx="4914900" cy="4000500"/>
          </a:xfrm>
          <a:prstGeom prst="rect">
            <a:avLst/>
          </a:prstGeom>
        </p:spPr>
      </p:pic>
      <p:sp>
        <p:nvSpPr>
          <p:cNvPr id="9" name="Bildeforklaring formet som en ellipse 8"/>
          <p:cNvSpPr/>
          <p:nvPr/>
        </p:nvSpPr>
        <p:spPr>
          <a:xfrm>
            <a:off x="7580606" y="3172018"/>
            <a:ext cx="2407170" cy="2058659"/>
          </a:xfrm>
          <a:prstGeom prst="wedgeEllipseCallout">
            <a:avLst>
              <a:gd name="adj1" fmla="val -82777"/>
              <a:gd name="adj2" fmla="val 3892"/>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dirty="0">
              <a:solidFill>
                <a:schemeClr val="tx1"/>
              </a:solidFill>
              <a:latin typeface="Arial" panose="020B0604020202020204" pitchFamily="34" charset="0"/>
              <a:cs typeface="Arial" panose="020B0604020202020204" pitchFamily="34" charset="0"/>
            </a:endParaRPr>
          </a:p>
        </p:txBody>
      </p:sp>
      <p:sp>
        <p:nvSpPr>
          <p:cNvPr id="10" name="TekstSylinder 9"/>
          <p:cNvSpPr txBox="1"/>
          <p:nvPr/>
        </p:nvSpPr>
        <p:spPr>
          <a:xfrm>
            <a:off x="7958254" y="3563044"/>
            <a:ext cx="2252546" cy="1477328"/>
          </a:xfrm>
          <a:prstGeom prst="rect">
            <a:avLst/>
          </a:prstGeom>
          <a:noFill/>
        </p:spPr>
        <p:txBody>
          <a:bodyPr wrap="square" rtlCol="0">
            <a:spAutoFit/>
          </a:bodyPr>
          <a:lstStyle/>
          <a:p>
            <a:r>
              <a:rPr lang="nn-NO" sz="2400" dirty="0">
                <a:latin typeface="Arial" panose="020B0604020202020204" pitchFamily="34" charset="0"/>
                <a:cs typeface="Arial" panose="020B0604020202020204" pitchFamily="34" charset="0"/>
              </a:rPr>
              <a:t>Klikk for å LAGRE </a:t>
            </a:r>
            <a:r>
              <a:rPr lang="nb-NO" sz="2400" dirty="0" smtClean="0">
                <a:latin typeface="Arial" panose="020B0604020202020204" pitchFamily="34" charset="0"/>
                <a:cs typeface="Arial" panose="020B0604020202020204" pitchFamily="34" charset="0"/>
              </a:rPr>
              <a:t>endringene</a:t>
            </a:r>
            <a:endParaRPr lang="nb-NO" sz="2400" dirty="0">
              <a:latin typeface="Arial" panose="020B060402020202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51702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solidFill>
              </a:rPr>
              <a:t>Skriv </a:t>
            </a:r>
            <a:r>
              <a:rPr lang="nb-NO" dirty="0" smtClean="0">
                <a:solidFill>
                  <a:schemeClr val="accent1"/>
                </a:solidFill>
              </a:rPr>
              <a:t>inn e-postadressen din</a:t>
            </a:r>
            <a:endParaRPr lang="nb-NO" dirty="0"/>
          </a:p>
        </p:txBody>
      </p:sp>
      <p:pic>
        <p:nvPicPr>
          <p:cNvPr id="6" name="Bilde 5"/>
          <p:cNvPicPr>
            <a:picLocks noChangeAspect="1"/>
          </p:cNvPicPr>
          <p:nvPr/>
        </p:nvPicPr>
        <p:blipFill>
          <a:blip r:embed="rId3"/>
          <a:stretch>
            <a:fillRect/>
          </a:stretch>
        </p:blipFill>
        <p:spPr>
          <a:xfrm>
            <a:off x="2214329" y="2160336"/>
            <a:ext cx="4886325" cy="3114675"/>
          </a:xfrm>
          <a:prstGeom prst="rect">
            <a:avLst/>
          </a:prstGeom>
        </p:spPr>
      </p:pic>
      <p:sp>
        <p:nvSpPr>
          <p:cNvPr id="9" name="Bildeforklaring formet som en ellipse 8"/>
          <p:cNvSpPr/>
          <p:nvPr/>
        </p:nvSpPr>
        <p:spPr>
          <a:xfrm>
            <a:off x="7762743" y="3216352"/>
            <a:ext cx="2407170" cy="2058659"/>
          </a:xfrm>
          <a:prstGeom prst="wedgeEllipseCallout">
            <a:avLst>
              <a:gd name="adj1" fmla="val -83241"/>
              <a:gd name="adj2" fmla="val 20142"/>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dirty="0">
              <a:solidFill>
                <a:schemeClr val="tx1"/>
              </a:solidFill>
              <a:latin typeface="Arial" panose="020B0604020202020204" pitchFamily="34" charset="0"/>
              <a:cs typeface="Arial" panose="020B0604020202020204" pitchFamily="34" charset="0"/>
            </a:endParaRPr>
          </a:p>
        </p:txBody>
      </p:sp>
      <p:sp>
        <p:nvSpPr>
          <p:cNvPr id="10" name="TekstSylinder 9"/>
          <p:cNvSpPr txBox="1"/>
          <p:nvPr/>
        </p:nvSpPr>
        <p:spPr>
          <a:xfrm>
            <a:off x="8140392" y="3630842"/>
            <a:ext cx="2241394" cy="1477328"/>
          </a:xfrm>
          <a:prstGeom prst="rect">
            <a:avLst/>
          </a:prstGeom>
          <a:noFill/>
        </p:spPr>
        <p:txBody>
          <a:bodyPr wrap="square" rtlCol="0">
            <a:spAutoFit/>
          </a:bodyPr>
          <a:lstStyle/>
          <a:p>
            <a:r>
              <a:rPr lang="nn-NO" sz="2400" dirty="0">
                <a:latin typeface="Arial" panose="020B0604020202020204" pitchFamily="34" charset="0"/>
                <a:cs typeface="Arial" panose="020B0604020202020204" pitchFamily="34" charset="0"/>
              </a:rPr>
              <a:t>Klikk for å LAGRE </a:t>
            </a:r>
            <a:r>
              <a:rPr lang="nb-NO" sz="2400" dirty="0" smtClean="0">
                <a:latin typeface="Arial" panose="020B0604020202020204" pitchFamily="34" charset="0"/>
                <a:cs typeface="Arial" panose="020B0604020202020204" pitchFamily="34" charset="0"/>
              </a:rPr>
              <a:t>endringene</a:t>
            </a:r>
            <a:endParaRPr lang="nb-NO" sz="2400" dirty="0">
              <a:latin typeface="Arial" panose="020B0604020202020204" pitchFamily="34" charset="0"/>
              <a:cs typeface="Arial" panose="020B0604020202020204" pitchFamily="34" charset="0"/>
            </a:endParaRPr>
          </a:p>
          <a:p>
            <a:endParaRPr lang="nb-NO" dirty="0"/>
          </a:p>
        </p:txBody>
      </p:sp>
    </p:spTree>
    <p:extLst>
      <p:ext uri="{BB962C8B-B14F-4D97-AF65-F5344CB8AC3E}">
        <p14:creationId xmlns:p14="http://schemas.microsoft.com/office/powerpoint/2010/main" val="56218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solidFill>
                  <a:schemeClr val="accent1"/>
                </a:solidFill>
              </a:rPr>
              <a:t>«Du har oppdatert kontaktinformasjonen»</a:t>
            </a:r>
            <a:endParaRPr lang="nb-NO" dirty="0"/>
          </a:p>
        </p:txBody>
      </p:sp>
      <p:sp>
        <p:nvSpPr>
          <p:cNvPr id="3" name="Plassholder for innhold 2"/>
          <p:cNvSpPr>
            <a:spLocks noGrp="1"/>
          </p:cNvSpPr>
          <p:nvPr>
            <p:ph idx="1"/>
          </p:nvPr>
        </p:nvSpPr>
        <p:spPr>
          <a:xfrm>
            <a:off x="709962" y="2380786"/>
            <a:ext cx="4051610" cy="1856677"/>
          </a:xfrm>
        </p:spPr>
        <p:txBody>
          <a:bodyPr/>
          <a:lstStyle/>
          <a:p>
            <a:pPr marL="0" indent="0">
              <a:buNone/>
            </a:pPr>
            <a:r>
              <a:rPr lang="nb-NO" dirty="0" smtClean="0"/>
              <a:t>Når du endrer kontakt-informasjonen din, får du melding på SMS fra </a:t>
            </a:r>
            <a:r>
              <a:rPr lang="nb-NO" dirty="0" err="1" smtClean="0"/>
              <a:t>Difi</a:t>
            </a:r>
            <a:r>
              <a:rPr lang="nb-NO" dirty="0" smtClean="0"/>
              <a:t> om dette.</a:t>
            </a:r>
          </a:p>
          <a:p>
            <a:pPr marL="0" indent="0">
              <a:buNone/>
            </a:pPr>
            <a:r>
              <a:rPr lang="nb-NO" dirty="0" smtClean="0"/>
              <a:t> </a:t>
            </a:r>
            <a:endParaRPr lang="nb-NO" dirty="0"/>
          </a:p>
        </p:txBody>
      </p:sp>
      <p:sp>
        <p:nvSpPr>
          <p:cNvPr id="4" name="Bildeforklaring formet som en ellipse 3"/>
          <p:cNvSpPr/>
          <p:nvPr/>
        </p:nvSpPr>
        <p:spPr>
          <a:xfrm>
            <a:off x="6788558" y="1417638"/>
            <a:ext cx="4320000" cy="4320000"/>
          </a:xfrm>
          <a:prstGeom prst="wedgeEllipseCallout">
            <a:avLst>
              <a:gd name="adj1" fmla="val -83162"/>
              <a:gd name="adj2" fmla="val -1012"/>
            </a:avLst>
          </a:prstGeom>
          <a:blipFill dpi="0"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indent="0">
              <a:buNone/>
            </a:pPr>
            <a:endParaRPr lang="nn-NO" dirty="0">
              <a:solidFill>
                <a:schemeClr val="tx1"/>
              </a:solidFill>
            </a:endParaRPr>
          </a:p>
        </p:txBody>
      </p:sp>
    </p:spTree>
    <p:extLst>
      <p:ext uri="{BB962C8B-B14F-4D97-AF65-F5344CB8AC3E}">
        <p14:creationId xmlns:p14="http://schemas.microsoft.com/office/powerpoint/2010/main" val="20118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solidFill>
                  <a:schemeClr val="accent1"/>
                </a:solidFill>
              </a:rPr>
              <a:t>Du </a:t>
            </a:r>
            <a:r>
              <a:rPr lang="nn-NO" dirty="0" smtClean="0">
                <a:solidFill>
                  <a:schemeClr val="accent1"/>
                </a:solidFill>
              </a:rPr>
              <a:t>finner </a:t>
            </a:r>
            <a:r>
              <a:rPr lang="nn-NO" dirty="0">
                <a:solidFill>
                  <a:schemeClr val="accent1"/>
                </a:solidFill>
              </a:rPr>
              <a:t>hjelp til </a:t>
            </a:r>
            <a:r>
              <a:rPr lang="nn-NO" dirty="0" err="1">
                <a:solidFill>
                  <a:schemeClr val="accent1"/>
                </a:solidFill>
              </a:rPr>
              <a:t>innlogging</a:t>
            </a:r>
            <a:r>
              <a:rPr lang="nn-NO" dirty="0">
                <a:solidFill>
                  <a:schemeClr val="accent1"/>
                </a:solidFill>
              </a:rPr>
              <a:t> på </a:t>
            </a:r>
            <a:r>
              <a:rPr lang="nn-NO" dirty="0" smtClean="0">
                <a:solidFill>
                  <a:schemeClr val="accent1"/>
                </a:solidFill>
              </a:rPr>
              <a:t>Norge.no</a:t>
            </a:r>
            <a:endParaRPr lang="nn-NO" dirty="0">
              <a:solidFill>
                <a:schemeClr val="accent1"/>
              </a:solidFill>
            </a:endParaRPr>
          </a:p>
        </p:txBody>
      </p:sp>
      <p:pic>
        <p:nvPicPr>
          <p:cNvPr id="3" name="Bilde 2"/>
          <p:cNvPicPr>
            <a:picLocks noChangeAspect="1"/>
          </p:cNvPicPr>
          <p:nvPr/>
        </p:nvPicPr>
        <p:blipFill>
          <a:blip r:embed="rId3"/>
          <a:stretch>
            <a:fillRect/>
          </a:stretch>
        </p:blipFill>
        <p:spPr>
          <a:xfrm>
            <a:off x="4516243" y="1417638"/>
            <a:ext cx="5568873" cy="4597255"/>
          </a:xfrm>
          <a:prstGeom prst="rect">
            <a:avLst/>
          </a:prstGeom>
        </p:spPr>
      </p:pic>
      <p:sp>
        <p:nvSpPr>
          <p:cNvPr id="6" name="Bildeforklaring formet som en ellipse 5"/>
          <p:cNvSpPr/>
          <p:nvPr/>
        </p:nvSpPr>
        <p:spPr>
          <a:xfrm>
            <a:off x="1817759" y="3926090"/>
            <a:ext cx="2698484" cy="1985320"/>
          </a:xfrm>
          <a:prstGeom prst="wedgeEllipseCallout">
            <a:avLst>
              <a:gd name="adj1" fmla="val 116282"/>
              <a:gd name="adj2" fmla="val 2960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dirty="0" smtClean="0">
                <a:solidFill>
                  <a:schemeClr val="tx1"/>
                </a:solidFill>
                <a:latin typeface="Arial" panose="020B0604020202020204" pitchFamily="34" charset="0"/>
                <a:cs typeface="Arial" panose="020B0604020202020204" pitchFamily="34" charset="0"/>
              </a:rPr>
              <a:t>Brukerstøtte for innlogging</a:t>
            </a:r>
            <a:endParaRPr lang="nb-NO"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375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a:solidFill>
                  <a:schemeClr val="accent1"/>
                </a:solidFill>
              </a:rPr>
              <a:t>H</a:t>
            </a:r>
            <a:r>
              <a:rPr lang="nn-NO" dirty="0" err="1" smtClean="0">
                <a:solidFill>
                  <a:schemeClr val="accent1"/>
                </a:solidFill>
              </a:rPr>
              <a:t>va</a:t>
            </a:r>
            <a:r>
              <a:rPr lang="nn-NO" dirty="0" smtClean="0">
                <a:solidFill>
                  <a:schemeClr val="accent1"/>
                </a:solidFill>
              </a:rPr>
              <a:t> </a:t>
            </a:r>
            <a:r>
              <a:rPr lang="nn-NO" dirty="0">
                <a:solidFill>
                  <a:schemeClr val="accent1"/>
                </a:solidFill>
              </a:rPr>
              <a:t>er </a:t>
            </a:r>
            <a:r>
              <a:rPr lang="nn-NO" dirty="0" smtClean="0">
                <a:solidFill>
                  <a:schemeClr val="accent1"/>
                </a:solidFill>
              </a:rPr>
              <a:t>«kontaktregisteret»?</a:t>
            </a:r>
            <a:endParaRPr lang="nb-NO" dirty="0"/>
          </a:p>
        </p:txBody>
      </p:sp>
      <p:sp>
        <p:nvSpPr>
          <p:cNvPr id="3" name="Plassholder for innhold 2"/>
          <p:cNvSpPr>
            <a:spLocks noGrp="1"/>
          </p:cNvSpPr>
          <p:nvPr>
            <p:ph idx="1"/>
          </p:nvPr>
        </p:nvSpPr>
        <p:spPr>
          <a:xfrm>
            <a:off x="609600" y="1600201"/>
            <a:ext cx="5300546" cy="4525963"/>
          </a:xfrm>
        </p:spPr>
        <p:txBody>
          <a:bodyPr/>
          <a:lstStyle/>
          <a:p>
            <a:endParaRPr lang="nb-NO" dirty="0" smtClean="0"/>
          </a:p>
          <a:p>
            <a:r>
              <a:rPr lang="nb-NO" dirty="0" smtClean="0"/>
              <a:t>Register som stat og kommune må bruke når de skal melde noe til deg</a:t>
            </a:r>
          </a:p>
          <a:p>
            <a:endParaRPr lang="nb-NO" dirty="0" smtClean="0"/>
          </a:p>
          <a:p>
            <a:r>
              <a:rPr lang="nb-NO" dirty="0" smtClean="0"/>
              <a:t>Register med kontakt-informasjonen din</a:t>
            </a:r>
            <a:endParaRPr lang="nb-NO" dirty="0"/>
          </a:p>
        </p:txBody>
      </p:sp>
      <p:sp>
        <p:nvSpPr>
          <p:cNvPr id="4" name="Bildeforklaring formet som en ellipse 3"/>
          <p:cNvSpPr/>
          <p:nvPr/>
        </p:nvSpPr>
        <p:spPr>
          <a:xfrm>
            <a:off x="6795280" y="1600201"/>
            <a:ext cx="4320000" cy="4320000"/>
          </a:xfrm>
          <a:prstGeom prst="wedgeEllipseCallout">
            <a:avLst>
              <a:gd name="adj1" fmla="val -74052"/>
              <a:gd name="adj2" fmla="val -4049"/>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indent="0">
              <a:buNone/>
            </a:pPr>
            <a:endParaRPr lang="nn-NO" dirty="0">
              <a:solidFill>
                <a:schemeClr val="tx1"/>
              </a:solidFill>
            </a:endParaRPr>
          </a:p>
        </p:txBody>
      </p:sp>
    </p:spTree>
    <p:extLst>
      <p:ext uri="{BB962C8B-B14F-4D97-AF65-F5344CB8AC3E}">
        <p14:creationId xmlns:p14="http://schemas.microsoft.com/office/powerpoint/2010/main" val="37036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50784"/>
            <a:ext cx="10972800" cy="1143000"/>
          </a:xfrm>
        </p:spPr>
        <p:txBody>
          <a:bodyPr/>
          <a:lstStyle/>
          <a:p>
            <a:r>
              <a:rPr lang="nn-NO" dirty="0" err="1">
                <a:solidFill>
                  <a:schemeClr val="accent1"/>
                </a:solidFill>
              </a:rPr>
              <a:t>H</a:t>
            </a:r>
            <a:r>
              <a:rPr lang="nn-NO" dirty="0" err="1" smtClean="0">
                <a:solidFill>
                  <a:schemeClr val="accent1"/>
                </a:solidFill>
              </a:rPr>
              <a:t>va</a:t>
            </a:r>
            <a:r>
              <a:rPr lang="nn-NO" dirty="0" smtClean="0">
                <a:solidFill>
                  <a:schemeClr val="accent1"/>
                </a:solidFill>
              </a:rPr>
              <a:t> er «kontaktinformasjonen din»?</a:t>
            </a:r>
            <a:endParaRPr lang="nn-NO" dirty="0">
              <a:solidFill>
                <a:schemeClr val="accent1"/>
              </a:solidFill>
            </a:endParaRPr>
          </a:p>
        </p:txBody>
      </p:sp>
      <p:sp>
        <p:nvSpPr>
          <p:cNvPr id="3" name="Plassholder for innhold 2"/>
          <p:cNvSpPr>
            <a:spLocks noGrp="1"/>
          </p:cNvSpPr>
          <p:nvPr>
            <p:ph idx="1"/>
          </p:nvPr>
        </p:nvSpPr>
        <p:spPr>
          <a:xfrm>
            <a:off x="609600" y="1600201"/>
            <a:ext cx="5483772" cy="4525963"/>
          </a:xfrm>
        </p:spPr>
        <p:txBody>
          <a:bodyPr/>
          <a:lstStyle/>
          <a:p>
            <a:pPr marL="457200" lvl="1" indent="-457200"/>
            <a:endParaRPr lang="nn-NO" sz="2800" dirty="0" smtClean="0">
              <a:latin typeface="Arial" charset="0"/>
              <a:cs typeface="Arial" charset="0"/>
            </a:endParaRPr>
          </a:p>
          <a:p>
            <a:pPr marL="457200" lvl="1" indent="-457200"/>
            <a:endParaRPr lang="nn-NO" sz="2800" dirty="0" smtClean="0">
              <a:latin typeface="Arial" charset="0"/>
              <a:cs typeface="Arial" charset="0"/>
            </a:endParaRPr>
          </a:p>
          <a:p>
            <a:pPr marL="457200" lvl="1" indent="-457200"/>
            <a:r>
              <a:rPr lang="nn-NO" sz="2800" dirty="0" smtClean="0">
                <a:latin typeface="Arial" charset="0"/>
                <a:cs typeface="Arial" charset="0"/>
              </a:rPr>
              <a:t>Mobiltelefonnummeret ditt</a:t>
            </a:r>
          </a:p>
          <a:p>
            <a:pPr marL="457200" lvl="1" indent="-457200"/>
            <a:endParaRPr lang="nn-NO" sz="2800" b="1" dirty="0">
              <a:latin typeface="Arial" charset="0"/>
              <a:cs typeface="Arial" charset="0"/>
            </a:endParaRPr>
          </a:p>
          <a:p>
            <a:pPr marL="457200" lvl="1" indent="-457200"/>
            <a:r>
              <a:rPr lang="nn-NO" sz="2800" dirty="0" smtClean="0">
                <a:latin typeface="Arial" charset="0"/>
                <a:cs typeface="Arial" charset="0"/>
              </a:rPr>
              <a:t>E-</a:t>
            </a:r>
            <a:r>
              <a:rPr lang="nn-NO" sz="2800" dirty="0" err="1" smtClean="0">
                <a:latin typeface="Arial" charset="0"/>
                <a:cs typeface="Arial" charset="0"/>
              </a:rPr>
              <a:t>postadressen</a:t>
            </a:r>
            <a:r>
              <a:rPr lang="nn-NO" sz="2800" dirty="0" smtClean="0">
                <a:latin typeface="Arial" charset="0"/>
                <a:cs typeface="Arial" charset="0"/>
              </a:rPr>
              <a:t> din</a:t>
            </a:r>
          </a:p>
          <a:p>
            <a:pPr marL="0" lvl="1" indent="0">
              <a:buNone/>
            </a:pPr>
            <a:endParaRPr lang="nn-NO" sz="2800" dirty="0" smtClean="0">
              <a:latin typeface="Arial" charset="0"/>
              <a:cs typeface="Arial" charset="0"/>
            </a:endParaRPr>
          </a:p>
          <a:p>
            <a:pPr marL="0" lvl="1" indent="0">
              <a:buNone/>
            </a:pPr>
            <a:endParaRPr lang="nn-NO" sz="2800" b="1" dirty="0">
              <a:latin typeface="Arial" charset="0"/>
              <a:cs typeface="Arial" charset="0"/>
            </a:endParaRPr>
          </a:p>
          <a:p>
            <a:pPr marL="0" indent="0">
              <a:buNone/>
            </a:pPr>
            <a:endParaRPr lang="nn-NO" dirty="0"/>
          </a:p>
        </p:txBody>
      </p:sp>
      <p:sp>
        <p:nvSpPr>
          <p:cNvPr id="5" name="Bildeforklaring formet som en ellipse 4"/>
          <p:cNvSpPr/>
          <p:nvPr/>
        </p:nvSpPr>
        <p:spPr>
          <a:xfrm>
            <a:off x="6795280" y="1600201"/>
            <a:ext cx="4320000" cy="4320000"/>
          </a:xfrm>
          <a:prstGeom prst="wedgeEllipseCallout">
            <a:avLst>
              <a:gd name="adj1" fmla="val -74052"/>
              <a:gd name="adj2" fmla="val -4049"/>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indent="0">
              <a:buNone/>
            </a:pPr>
            <a:endParaRPr lang="nn-NO" dirty="0">
              <a:solidFill>
                <a:schemeClr val="tx1"/>
              </a:solidFill>
            </a:endParaRPr>
          </a:p>
        </p:txBody>
      </p:sp>
    </p:spTree>
    <p:extLst>
      <p:ext uri="{BB962C8B-B14F-4D97-AF65-F5344CB8AC3E}">
        <p14:creationId xmlns:p14="http://schemas.microsoft.com/office/powerpoint/2010/main" val="229890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err="1" smtClean="0">
                <a:solidFill>
                  <a:schemeClr val="accent1"/>
                </a:solidFill>
              </a:rPr>
              <a:t>Hvorfor</a:t>
            </a:r>
            <a:r>
              <a:rPr lang="nn-NO" dirty="0" smtClean="0">
                <a:solidFill>
                  <a:schemeClr val="accent1"/>
                </a:solidFill>
              </a:rPr>
              <a:t> </a:t>
            </a:r>
            <a:r>
              <a:rPr lang="nn-NO" dirty="0" err="1" smtClean="0">
                <a:solidFill>
                  <a:schemeClr val="accent1"/>
                </a:solidFill>
              </a:rPr>
              <a:t>kontakter</a:t>
            </a:r>
            <a:r>
              <a:rPr lang="nn-NO" dirty="0" smtClean="0">
                <a:solidFill>
                  <a:schemeClr val="accent1"/>
                </a:solidFill>
              </a:rPr>
              <a:t> stat og kommune deg?</a:t>
            </a:r>
            <a:endParaRPr lang="nb-NO" dirty="0"/>
          </a:p>
        </p:txBody>
      </p:sp>
      <p:sp>
        <p:nvSpPr>
          <p:cNvPr id="3" name="Plassholder for innhold 2"/>
          <p:cNvSpPr>
            <a:spLocks noGrp="1"/>
          </p:cNvSpPr>
          <p:nvPr>
            <p:ph idx="1"/>
          </p:nvPr>
        </p:nvSpPr>
        <p:spPr>
          <a:xfrm>
            <a:off x="4559751" y="1517999"/>
            <a:ext cx="5189034" cy="4525963"/>
          </a:xfrm>
        </p:spPr>
        <p:txBody>
          <a:bodyPr/>
          <a:lstStyle/>
          <a:p>
            <a:pPr marL="0" indent="0" eaLnBrk="0" hangingPunct="0">
              <a:spcBef>
                <a:spcPct val="30000"/>
              </a:spcBef>
              <a:buNone/>
              <a:tabLst/>
              <a:defRPr/>
            </a:pPr>
            <a:endParaRPr lang="nb-NO" dirty="0"/>
          </a:p>
          <a:p>
            <a:pPr marL="171450" indent="-171450" eaLnBrk="0" hangingPunct="0">
              <a:spcBef>
                <a:spcPct val="30000"/>
              </a:spcBef>
              <a:tabLst/>
              <a:defRPr/>
            </a:pPr>
            <a:r>
              <a:rPr lang="nb-NO" dirty="0" smtClean="0"/>
              <a:t>legetime</a:t>
            </a:r>
          </a:p>
          <a:p>
            <a:pPr marL="171450" indent="-171450" eaLnBrk="0" hangingPunct="0">
              <a:spcBef>
                <a:spcPct val="30000"/>
              </a:spcBef>
              <a:tabLst/>
              <a:defRPr/>
            </a:pPr>
            <a:r>
              <a:rPr lang="nb-NO" dirty="0" smtClean="0"/>
              <a:t>time </a:t>
            </a:r>
            <a:r>
              <a:rPr lang="nb-NO" dirty="0"/>
              <a:t>på </a:t>
            </a:r>
            <a:r>
              <a:rPr lang="nb-NO" dirty="0" smtClean="0"/>
              <a:t>sykehus</a:t>
            </a:r>
            <a:endParaRPr lang="nb-NO" dirty="0"/>
          </a:p>
          <a:p>
            <a:pPr marL="171450" indent="-171450" eaLnBrk="0" hangingPunct="0">
              <a:spcBef>
                <a:spcPct val="30000"/>
              </a:spcBef>
              <a:tabLst/>
              <a:defRPr/>
            </a:pPr>
            <a:r>
              <a:rPr lang="nb-NO" dirty="0" smtClean="0"/>
              <a:t>å </a:t>
            </a:r>
            <a:r>
              <a:rPr lang="nb-NO" dirty="0"/>
              <a:t>koke </a:t>
            </a:r>
            <a:r>
              <a:rPr lang="nb-NO" dirty="0" smtClean="0"/>
              <a:t>vannet</a:t>
            </a:r>
            <a:endParaRPr lang="nb-NO" dirty="0"/>
          </a:p>
          <a:p>
            <a:pPr marL="171450" indent="-171450" eaLnBrk="0" hangingPunct="0">
              <a:spcBef>
                <a:spcPct val="30000"/>
              </a:spcBef>
              <a:tabLst/>
              <a:defRPr/>
            </a:pPr>
            <a:r>
              <a:rPr lang="nb-NO" dirty="0" smtClean="0"/>
              <a:t>brev </a:t>
            </a:r>
            <a:r>
              <a:rPr lang="nb-NO" dirty="0"/>
              <a:t>i din </a:t>
            </a:r>
            <a:r>
              <a:rPr lang="nb-NO" dirty="0" smtClean="0"/>
              <a:t>offentlige digitale </a:t>
            </a:r>
            <a:r>
              <a:rPr lang="nb-NO" dirty="0"/>
              <a:t>postkasse</a:t>
            </a:r>
          </a:p>
          <a:p>
            <a:pPr marL="171450" indent="-171450" eaLnBrk="0" hangingPunct="0">
              <a:spcBef>
                <a:spcPct val="30000"/>
              </a:spcBef>
              <a:tabLst/>
              <a:defRPr/>
            </a:pPr>
            <a:r>
              <a:rPr lang="nb-NO" dirty="0"/>
              <a:t>kode for innlogging med </a:t>
            </a:r>
            <a:r>
              <a:rPr lang="nb-NO" dirty="0" err="1" smtClean="0"/>
              <a:t>MinID</a:t>
            </a:r>
            <a:r>
              <a:rPr lang="nb-NO" dirty="0" smtClean="0"/>
              <a:t>  m.m.</a:t>
            </a:r>
            <a:endParaRPr lang="nb-NO" dirty="0"/>
          </a:p>
          <a:p>
            <a:endParaRPr lang="nb-NO" dirty="0"/>
          </a:p>
        </p:txBody>
      </p:sp>
      <p:sp>
        <p:nvSpPr>
          <p:cNvPr id="4" name="Bildeforklaring formet som en ellipse 3"/>
          <p:cNvSpPr/>
          <p:nvPr/>
        </p:nvSpPr>
        <p:spPr>
          <a:xfrm>
            <a:off x="1093917" y="2811549"/>
            <a:ext cx="2340658" cy="2186743"/>
          </a:xfrm>
          <a:prstGeom prst="wedgeEllipseCallout">
            <a:avLst>
              <a:gd name="adj1" fmla="val 63529"/>
              <a:gd name="adj2" fmla="val -28519"/>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dirty="0">
              <a:solidFill>
                <a:schemeClr val="tx1"/>
              </a:solidFill>
              <a:latin typeface="Arial" panose="020B0604020202020204" pitchFamily="34" charset="0"/>
              <a:cs typeface="Arial" panose="020B0604020202020204" pitchFamily="34" charset="0"/>
            </a:endParaRPr>
          </a:p>
        </p:txBody>
      </p:sp>
      <p:sp>
        <p:nvSpPr>
          <p:cNvPr id="5" name="TekstSylinder 4"/>
          <p:cNvSpPr txBox="1"/>
          <p:nvPr/>
        </p:nvSpPr>
        <p:spPr>
          <a:xfrm>
            <a:off x="1421040" y="3365481"/>
            <a:ext cx="1865991" cy="830997"/>
          </a:xfrm>
          <a:prstGeom prst="rect">
            <a:avLst/>
          </a:prstGeom>
          <a:noFill/>
        </p:spPr>
        <p:txBody>
          <a:bodyPr wrap="square" rtlCol="0">
            <a:spAutoFit/>
          </a:bodyPr>
          <a:lstStyle/>
          <a:p>
            <a:pPr marL="0" indent="0" eaLnBrk="0" hangingPunct="0">
              <a:spcBef>
                <a:spcPct val="30000"/>
              </a:spcBef>
              <a:buNone/>
              <a:tabLst/>
              <a:defRPr/>
            </a:pPr>
            <a:r>
              <a:rPr lang="nb-NO" sz="2400" dirty="0"/>
              <a:t>Du kan få </a:t>
            </a:r>
            <a:r>
              <a:rPr lang="nb-NO" sz="2400" dirty="0" smtClean="0"/>
              <a:t>melding </a:t>
            </a:r>
            <a:r>
              <a:rPr lang="nb-NO" sz="2400" dirty="0"/>
              <a:t>om:</a:t>
            </a:r>
          </a:p>
        </p:txBody>
      </p:sp>
    </p:spTree>
    <p:extLst>
      <p:ext uri="{BB962C8B-B14F-4D97-AF65-F5344CB8AC3E}">
        <p14:creationId xmlns:p14="http://schemas.microsoft.com/office/powerpoint/2010/main" val="253669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solidFill>
                  <a:schemeClr val="accent1"/>
                </a:solidFill>
              </a:rPr>
              <a:t>Du må ha riktig kontaktinformasjon</a:t>
            </a:r>
            <a:endParaRPr lang="nn-NO" dirty="0">
              <a:solidFill>
                <a:schemeClr val="accent1"/>
              </a:solidFill>
            </a:endParaRPr>
          </a:p>
        </p:txBody>
      </p:sp>
      <p:sp>
        <p:nvSpPr>
          <p:cNvPr id="3" name="Plassholder for innhold 2"/>
          <p:cNvSpPr>
            <a:spLocks noGrp="1"/>
          </p:cNvSpPr>
          <p:nvPr>
            <p:ph idx="1"/>
          </p:nvPr>
        </p:nvSpPr>
        <p:spPr>
          <a:xfrm>
            <a:off x="769855" y="1600201"/>
            <a:ext cx="4490301" cy="4525963"/>
          </a:xfrm>
        </p:spPr>
        <p:txBody>
          <a:bodyPr/>
          <a:lstStyle/>
          <a:p>
            <a:pPr marL="0" indent="0">
              <a:buNone/>
            </a:pPr>
            <a:endParaRPr lang="nn-NO" dirty="0" smtClean="0"/>
          </a:p>
          <a:p>
            <a:pPr marL="0" indent="0">
              <a:buNone/>
            </a:pPr>
            <a:endParaRPr lang="nn-NO" dirty="0" smtClean="0"/>
          </a:p>
          <a:p>
            <a:pPr marL="0" indent="0">
              <a:buNone/>
            </a:pPr>
            <a:r>
              <a:rPr lang="nn-NO" dirty="0" smtClean="0"/>
              <a:t>Det er </a:t>
            </a:r>
            <a:r>
              <a:rPr lang="nn-NO" dirty="0" err="1" smtClean="0"/>
              <a:t>flere</a:t>
            </a:r>
            <a:r>
              <a:rPr lang="nn-NO" dirty="0" smtClean="0"/>
              <a:t> steder du kan klikke for å legge inn riktig kontaktinformasjon</a:t>
            </a:r>
          </a:p>
          <a:p>
            <a:pPr marL="0" indent="0">
              <a:buNone/>
            </a:pPr>
            <a:endParaRPr lang="nn-NO" dirty="0"/>
          </a:p>
          <a:p>
            <a:pPr marL="0" indent="0">
              <a:buNone/>
            </a:pPr>
            <a:r>
              <a:rPr lang="nn-NO" dirty="0" smtClean="0"/>
              <a:t>Gå til </a:t>
            </a:r>
            <a:r>
              <a:rPr lang="nn-NO" dirty="0" smtClean="0">
                <a:hlinkClick r:id="rId3"/>
              </a:rPr>
              <a:t>www.norge.no</a:t>
            </a:r>
            <a:endParaRPr lang="nn-NO" dirty="0" smtClean="0"/>
          </a:p>
          <a:p>
            <a:pPr marL="0" indent="0">
              <a:buNone/>
            </a:pPr>
            <a:endParaRPr lang="nn-NO" dirty="0" smtClean="0"/>
          </a:p>
          <a:p>
            <a:pPr marL="0" indent="0">
              <a:buNone/>
            </a:pPr>
            <a:endParaRPr lang="nn-NO" dirty="0" smtClean="0"/>
          </a:p>
          <a:p>
            <a:endParaRPr lang="nn-NO" dirty="0"/>
          </a:p>
        </p:txBody>
      </p:sp>
      <p:sp>
        <p:nvSpPr>
          <p:cNvPr id="5" name="Bildeforklaring formet som en ellipse 4"/>
          <p:cNvSpPr/>
          <p:nvPr/>
        </p:nvSpPr>
        <p:spPr>
          <a:xfrm>
            <a:off x="6810947" y="1600201"/>
            <a:ext cx="4320000" cy="4320000"/>
          </a:xfrm>
          <a:prstGeom prst="wedgeEllipseCallout">
            <a:avLst>
              <a:gd name="adj1" fmla="val -71570"/>
              <a:gd name="adj2" fmla="val 20995"/>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Tree>
    <p:extLst>
      <p:ext uri="{BB962C8B-B14F-4D97-AF65-F5344CB8AC3E}">
        <p14:creationId xmlns:p14="http://schemas.microsoft.com/office/powerpoint/2010/main" val="3494040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solidFill>
                  <a:schemeClr val="accent1"/>
                </a:solidFill>
              </a:rPr>
              <a:t>Oppdater kontaktinformasjonen din</a:t>
            </a:r>
            <a:endParaRPr lang="nn-NO" dirty="0">
              <a:solidFill>
                <a:schemeClr val="accent1"/>
              </a:solidFill>
            </a:endParaRPr>
          </a:p>
        </p:txBody>
      </p:sp>
      <p:pic>
        <p:nvPicPr>
          <p:cNvPr id="3" name="Bilde 2"/>
          <p:cNvPicPr>
            <a:picLocks noChangeAspect="1"/>
          </p:cNvPicPr>
          <p:nvPr/>
        </p:nvPicPr>
        <p:blipFill>
          <a:blip r:embed="rId3"/>
          <a:stretch>
            <a:fillRect/>
          </a:stretch>
        </p:blipFill>
        <p:spPr>
          <a:xfrm>
            <a:off x="1515826" y="1833204"/>
            <a:ext cx="8064597" cy="3877210"/>
          </a:xfrm>
          <a:prstGeom prst="rect">
            <a:avLst/>
          </a:prstGeom>
        </p:spPr>
      </p:pic>
      <p:sp>
        <p:nvSpPr>
          <p:cNvPr id="9" name="Ellipse 8"/>
          <p:cNvSpPr/>
          <p:nvPr/>
        </p:nvSpPr>
        <p:spPr>
          <a:xfrm>
            <a:off x="4817547" y="4749173"/>
            <a:ext cx="1461154" cy="575250"/>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Ellipse 9"/>
          <p:cNvSpPr/>
          <p:nvPr/>
        </p:nvSpPr>
        <p:spPr>
          <a:xfrm>
            <a:off x="4827607" y="4097187"/>
            <a:ext cx="1461154" cy="524045"/>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Bildeforklaring formet som en ellipse 10"/>
          <p:cNvSpPr/>
          <p:nvPr/>
        </p:nvSpPr>
        <p:spPr>
          <a:xfrm>
            <a:off x="904347" y="3572473"/>
            <a:ext cx="2092752" cy="2097518"/>
          </a:xfrm>
          <a:prstGeom prst="wedgeEllipseCallout">
            <a:avLst>
              <a:gd name="adj1" fmla="val 102126"/>
              <a:gd name="adj2" fmla="val 2316"/>
            </a:avLst>
          </a:prstGeom>
          <a:solidFill>
            <a:schemeClr val="bg2">
              <a:lumMod val="9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2400" dirty="0">
                <a:solidFill>
                  <a:schemeClr val="tx1"/>
                </a:solidFill>
                <a:latin typeface="Arial" panose="020B0604020202020204" pitchFamily="34" charset="0"/>
                <a:cs typeface="Arial" panose="020B0604020202020204" pitchFamily="34" charset="0"/>
              </a:rPr>
              <a:t>Klikk </a:t>
            </a:r>
            <a:r>
              <a:rPr lang="nn-NO" sz="2400" dirty="0" smtClean="0">
                <a:solidFill>
                  <a:schemeClr val="tx1"/>
                </a:solidFill>
                <a:latin typeface="Arial" panose="020B0604020202020204" pitchFamily="34" charset="0"/>
                <a:cs typeface="Arial" panose="020B0604020202020204" pitchFamily="34" charset="0"/>
              </a:rPr>
              <a:t>på en av lenkene</a:t>
            </a:r>
            <a:endParaRPr lang="nb-NO"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65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p>
            <a:pPr algn="ctr"/>
            <a:r>
              <a:rPr lang="nn-NO" sz="4000" dirty="0" smtClean="0">
                <a:solidFill>
                  <a:schemeClr val="accent1"/>
                </a:solidFill>
              </a:rPr>
              <a:t/>
            </a:r>
            <a:br>
              <a:rPr lang="nn-NO" sz="4000" dirty="0" smtClean="0">
                <a:solidFill>
                  <a:schemeClr val="accent1"/>
                </a:solidFill>
              </a:rPr>
            </a:br>
            <a:r>
              <a:rPr lang="nn-NO" sz="4000" dirty="0" smtClean="0">
                <a:solidFill>
                  <a:schemeClr val="accent1"/>
                </a:solidFill>
              </a:rPr>
              <a:t>Klikk på «Oppdater kontaktinformasjonen din»</a:t>
            </a:r>
            <a:r>
              <a:rPr lang="nn-NO" sz="4000" dirty="0">
                <a:latin typeface="Arial" charset="0"/>
                <a:cs typeface="Arial" charset="0"/>
              </a:rPr>
              <a:t/>
            </a:r>
            <a:br>
              <a:rPr lang="nn-NO" sz="4000" dirty="0">
                <a:latin typeface="Arial" charset="0"/>
                <a:cs typeface="Arial" charset="0"/>
              </a:rPr>
            </a:br>
            <a:r>
              <a:rPr lang="nb-NO" sz="4000" dirty="0">
                <a:latin typeface="Arial" panose="020B0604020202020204" pitchFamily="34" charset="0"/>
                <a:cs typeface="Arial" panose="020B0604020202020204" pitchFamily="34" charset="0"/>
              </a:rPr>
              <a:t/>
            </a:r>
            <a:br>
              <a:rPr lang="nb-NO" sz="4000" dirty="0">
                <a:latin typeface="Arial" panose="020B0604020202020204" pitchFamily="34" charset="0"/>
                <a:cs typeface="Arial" panose="020B0604020202020204" pitchFamily="34" charset="0"/>
              </a:rPr>
            </a:br>
            <a:endParaRPr lang="nb-NO" sz="3800" dirty="0"/>
          </a:p>
        </p:txBody>
      </p:sp>
      <p:sp>
        <p:nvSpPr>
          <p:cNvPr id="6" name="Bildeforklaring formet som en ellipse 5"/>
          <p:cNvSpPr/>
          <p:nvPr/>
        </p:nvSpPr>
        <p:spPr>
          <a:xfrm>
            <a:off x="917604" y="3535861"/>
            <a:ext cx="1915431" cy="1415280"/>
          </a:xfrm>
          <a:prstGeom prst="wedgeEllipseCallout">
            <a:avLst>
              <a:gd name="adj1" fmla="val 70106"/>
              <a:gd name="adj2" fmla="val -48"/>
            </a:avLst>
          </a:prstGeom>
          <a:solidFill>
            <a:schemeClr val="bg2">
              <a:lumMod val="9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2400" dirty="0">
                <a:solidFill>
                  <a:schemeClr val="tx1"/>
                </a:solidFill>
                <a:latin typeface="Arial" panose="020B0604020202020204" pitchFamily="34" charset="0"/>
                <a:cs typeface="Arial" panose="020B0604020202020204" pitchFamily="34" charset="0"/>
              </a:rPr>
              <a:t>Klikk </a:t>
            </a:r>
            <a:r>
              <a:rPr lang="nn-NO" sz="2400" dirty="0" smtClean="0">
                <a:solidFill>
                  <a:schemeClr val="tx1"/>
                </a:solidFill>
                <a:latin typeface="Arial" panose="020B0604020202020204" pitchFamily="34" charset="0"/>
                <a:cs typeface="Arial" panose="020B0604020202020204" pitchFamily="34" charset="0"/>
              </a:rPr>
              <a:t>her</a:t>
            </a:r>
            <a:endParaRPr lang="nb-NO" sz="2400" dirty="0">
              <a:solidFill>
                <a:schemeClr val="tx1"/>
              </a:solidFill>
              <a:latin typeface="Arial" panose="020B0604020202020204" pitchFamily="34" charset="0"/>
              <a:cs typeface="Arial" panose="020B0604020202020204" pitchFamily="34" charset="0"/>
            </a:endParaRPr>
          </a:p>
        </p:txBody>
      </p:sp>
      <p:pic>
        <p:nvPicPr>
          <p:cNvPr id="4" name="Bilde 3"/>
          <p:cNvPicPr>
            <a:picLocks noChangeAspect="1"/>
          </p:cNvPicPr>
          <p:nvPr/>
        </p:nvPicPr>
        <p:blipFill>
          <a:blip r:embed="rId3"/>
          <a:stretch>
            <a:fillRect/>
          </a:stretch>
        </p:blipFill>
        <p:spPr>
          <a:xfrm>
            <a:off x="3293385" y="1002873"/>
            <a:ext cx="5605230" cy="5386427"/>
          </a:xfrm>
          <a:prstGeom prst="rect">
            <a:avLst/>
          </a:prstGeom>
        </p:spPr>
      </p:pic>
    </p:spTree>
    <p:extLst>
      <p:ext uri="{BB962C8B-B14F-4D97-AF65-F5344CB8AC3E}">
        <p14:creationId xmlns:p14="http://schemas.microsoft.com/office/powerpoint/2010/main" val="390289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smtClean="0">
                <a:solidFill>
                  <a:schemeClr val="accent1"/>
                </a:solidFill>
              </a:rPr>
              <a:t>  Du kommer til ID-porten</a:t>
            </a:r>
            <a:endParaRPr lang="nb-NO" dirty="0"/>
          </a:p>
        </p:txBody>
      </p:sp>
      <p:sp>
        <p:nvSpPr>
          <p:cNvPr id="8" name="TekstSylinder 7"/>
          <p:cNvSpPr txBox="1"/>
          <p:nvPr/>
        </p:nvSpPr>
        <p:spPr>
          <a:xfrm>
            <a:off x="989813" y="2605806"/>
            <a:ext cx="3975772" cy="1384995"/>
          </a:xfrm>
          <a:prstGeom prst="rect">
            <a:avLst/>
          </a:prstGeom>
          <a:noFill/>
        </p:spPr>
        <p:txBody>
          <a:bodyPr wrap="square" rtlCol="0">
            <a:spAutoFit/>
          </a:bodyPr>
          <a:lstStyle/>
          <a:p>
            <a:r>
              <a:rPr lang="nb-NO" sz="2800" dirty="0" smtClean="0"/>
              <a:t>Velg en elektronisk ID som du har</a:t>
            </a:r>
          </a:p>
          <a:p>
            <a:pPr marL="342900" indent="-342900">
              <a:buFont typeface="Arial" panose="020B0604020202020204" pitchFamily="34" charset="0"/>
              <a:buChar char="•"/>
            </a:pPr>
            <a:endParaRPr lang="nb-NO" sz="2800" dirty="0"/>
          </a:p>
        </p:txBody>
      </p:sp>
      <p:pic>
        <p:nvPicPr>
          <p:cNvPr id="5" name="Bilde 4"/>
          <p:cNvPicPr>
            <a:picLocks noChangeAspect="1"/>
          </p:cNvPicPr>
          <p:nvPr/>
        </p:nvPicPr>
        <p:blipFill>
          <a:blip r:embed="rId3"/>
          <a:stretch>
            <a:fillRect/>
          </a:stretch>
        </p:blipFill>
        <p:spPr>
          <a:xfrm>
            <a:off x="5870560" y="1527141"/>
            <a:ext cx="3913530" cy="49273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5811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900" dirty="0" smtClean="0">
                <a:solidFill>
                  <a:schemeClr val="accent1"/>
                </a:solidFill>
              </a:rPr>
              <a:t>Her oppdaterer du kontaktinformasjonen din</a:t>
            </a:r>
            <a:endParaRPr lang="nb-NO" sz="3900" dirty="0"/>
          </a:p>
        </p:txBody>
      </p:sp>
      <p:sp>
        <p:nvSpPr>
          <p:cNvPr id="5" name="Plassholder for innhold 4"/>
          <p:cNvSpPr>
            <a:spLocks noGrp="1"/>
          </p:cNvSpPr>
          <p:nvPr>
            <p:ph idx="1"/>
          </p:nvPr>
        </p:nvSpPr>
        <p:spPr>
          <a:xfrm>
            <a:off x="609600" y="1600200"/>
            <a:ext cx="4156993" cy="4525963"/>
          </a:xfrm>
        </p:spPr>
        <p:txBody>
          <a:bodyPr/>
          <a:lstStyle/>
          <a:p>
            <a:pPr marL="514350" indent="-514350">
              <a:buFont typeface="+mj-lt"/>
              <a:buAutoNum type="arabicPeriod"/>
            </a:pPr>
            <a:r>
              <a:rPr lang="nb-NO" dirty="0" smtClean="0"/>
              <a:t>Klikk på blyanten om du må endre</a:t>
            </a:r>
          </a:p>
          <a:p>
            <a:pPr marL="514350" indent="-514350">
              <a:buFont typeface="+mj-lt"/>
              <a:buAutoNum type="arabicPeriod"/>
            </a:pPr>
            <a:endParaRPr lang="nb-NO" dirty="0"/>
          </a:p>
          <a:p>
            <a:pPr marL="514350" indent="-514350">
              <a:buFont typeface="+mj-lt"/>
              <a:buAutoNum type="arabicPeriod"/>
            </a:pPr>
            <a:r>
              <a:rPr lang="nb-NO" dirty="0" smtClean="0"/>
              <a:t>Skriv inn riktig </a:t>
            </a:r>
            <a:r>
              <a:rPr lang="nb-NO" dirty="0" err="1" smtClean="0"/>
              <a:t>mobilnr</a:t>
            </a:r>
            <a:r>
              <a:rPr lang="nb-NO" dirty="0" smtClean="0"/>
              <a:t>. eller </a:t>
            </a:r>
            <a:r>
              <a:rPr lang="nb-NO" dirty="0"/>
              <a:t> </a:t>
            </a:r>
            <a:r>
              <a:rPr lang="nb-NO" dirty="0" smtClean="0"/>
              <a:t>          e-postadresse</a:t>
            </a:r>
          </a:p>
          <a:p>
            <a:pPr marL="514350" indent="-514350">
              <a:buFont typeface="+mj-lt"/>
              <a:buAutoNum type="arabicPeriod"/>
            </a:pPr>
            <a:endParaRPr lang="nb-NO" dirty="0"/>
          </a:p>
          <a:p>
            <a:pPr marL="514350" indent="-514350">
              <a:buFont typeface="+mj-lt"/>
              <a:buAutoNum type="arabicPeriod"/>
            </a:pPr>
            <a:r>
              <a:rPr lang="nb-NO" dirty="0" smtClean="0"/>
              <a:t>Lagre endringene</a:t>
            </a:r>
            <a:endParaRPr lang="nb-NO" dirty="0"/>
          </a:p>
        </p:txBody>
      </p:sp>
      <p:sp>
        <p:nvSpPr>
          <p:cNvPr id="9" name="Bildeforklaring formet som en ellipse 8"/>
          <p:cNvSpPr/>
          <p:nvPr/>
        </p:nvSpPr>
        <p:spPr>
          <a:xfrm>
            <a:off x="9569239" y="3687405"/>
            <a:ext cx="2092752" cy="2097518"/>
          </a:xfrm>
          <a:prstGeom prst="wedgeEllipseCallout">
            <a:avLst>
              <a:gd name="adj1" fmla="val -76379"/>
              <a:gd name="adj2" fmla="val -19481"/>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2400" dirty="0">
                <a:solidFill>
                  <a:schemeClr val="tx1"/>
                </a:solidFill>
                <a:latin typeface="Arial" panose="020B0604020202020204" pitchFamily="34" charset="0"/>
                <a:cs typeface="Arial" panose="020B0604020202020204" pitchFamily="34" charset="0"/>
              </a:rPr>
              <a:t>Klikk </a:t>
            </a:r>
            <a:r>
              <a:rPr lang="nn-NO" sz="2400" dirty="0" smtClean="0">
                <a:solidFill>
                  <a:schemeClr val="tx1"/>
                </a:solidFill>
                <a:latin typeface="Arial" panose="020B0604020202020204" pitchFamily="34" charset="0"/>
                <a:cs typeface="Arial" panose="020B0604020202020204" pitchFamily="34" charset="0"/>
              </a:rPr>
              <a:t>for å endre</a:t>
            </a:r>
            <a:endParaRPr lang="nb-NO" sz="2400" dirty="0">
              <a:solidFill>
                <a:schemeClr val="tx1"/>
              </a:solidFill>
              <a:latin typeface="Arial" panose="020B0604020202020204" pitchFamily="34" charset="0"/>
              <a:cs typeface="Arial" panose="020B0604020202020204" pitchFamily="34" charset="0"/>
            </a:endParaRPr>
          </a:p>
        </p:txBody>
      </p:sp>
      <p:pic>
        <p:nvPicPr>
          <p:cNvPr id="13" name="Bil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371" y="1600200"/>
            <a:ext cx="3904193" cy="4734219"/>
          </a:xfrm>
          <a:prstGeom prst="rect">
            <a:avLst/>
          </a:prstGeom>
          <a:effectLst>
            <a:outerShdw blurRad="50800" dist="38100" dir="2700000" algn="tl" rotWithShape="0">
              <a:prstClr val="black">
                <a:alpha val="40000"/>
              </a:prstClr>
            </a:outerShdw>
          </a:effectLst>
        </p:spPr>
      </p:pic>
      <p:sp>
        <p:nvSpPr>
          <p:cNvPr id="14" name="Ellipse 13"/>
          <p:cNvSpPr/>
          <p:nvPr/>
        </p:nvSpPr>
        <p:spPr>
          <a:xfrm>
            <a:off x="8210746" y="4025245"/>
            <a:ext cx="460040" cy="395926"/>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5" name="Ellipse 14"/>
          <p:cNvSpPr/>
          <p:nvPr/>
        </p:nvSpPr>
        <p:spPr>
          <a:xfrm>
            <a:off x="8210746" y="4421171"/>
            <a:ext cx="479937" cy="395926"/>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Tree>
    <p:extLst>
      <p:ext uri="{BB962C8B-B14F-4D97-AF65-F5344CB8AC3E}">
        <p14:creationId xmlns:p14="http://schemas.microsoft.com/office/powerpoint/2010/main" val="2174477218"/>
      </p:ext>
    </p:extLst>
  </p:cSld>
  <p:clrMapOvr>
    <a:masterClrMapping/>
  </p:clrMapOvr>
</p:sld>
</file>

<file path=ppt/theme/theme1.xml><?xml version="1.0" encoding="utf-8"?>
<a:theme xmlns:a="http://schemas.openxmlformats.org/drawingml/2006/main" name="Presentasjon_ppt">
  <a:themeElements>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fi_ppt_mal 1">
        <a:dk1>
          <a:srgbClr val="000000"/>
        </a:dk1>
        <a:lt1>
          <a:srgbClr val="FFFFFF"/>
        </a:lt1>
        <a:dk2>
          <a:srgbClr val="131313"/>
        </a:dk2>
        <a:lt2>
          <a:srgbClr val="EEECE1"/>
        </a:lt2>
        <a:accent1>
          <a:srgbClr val="42A437"/>
        </a:accent1>
        <a:accent2>
          <a:srgbClr val="003959"/>
        </a:accent2>
        <a:accent3>
          <a:srgbClr val="FFFFFF"/>
        </a:accent3>
        <a:accent4>
          <a:srgbClr val="000000"/>
        </a:accent4>
        <a:accent5>
          <a:srgbClr val="B0CFAE"/>
        </a:accent5>
        <a:accent6>
          <a:srgbClr val="003350"/>
        </a:accent6>
        <a:hlink>
          <a:srgbClr val="A53059"/>
        </a:hlink>
        <a:folHlink>
          <a:srgbClr val="DE6225"/>
        </a:folHlink>
      </a:clrScheme>
      <a:clrMap bg1="lt1" tx1="dk1" bg2="lt2" tx2="dk2" accent1="accent1" accent2="accent2" accent3="accent3" accent4="accent4" accent5="accent5" accent6="accent6" hlink="hlink" folHlink="folHlink"/>
    </a:extraClrScheme>
    <a:extraClrScheme>
      <a:clrScheme name="Difi_ppt_mal 2">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fi_ppt_mal">
  <a:themeElements>
    <a:clrScheme name="">
      <a:dk1>
        <a:srgbClr val="000000"/>
      </a:dk1>
      <a:lt1>
        <a:srgbClr val="FFFFFF"/>
      </a:lt1>
      <a:dk2>
        <a:srgbClr val="131313"/>
      </a:dk2>
      <a:lt2>
        <a:srgbClr val="D8E8C4"/>
      </a:lt2>
      <a:accent1>
        <a:srgbClr val="42A437"/>
      </a:accent1>
      <a:accent2>
        <a:srgbClr val="5F6062"/>
      </a:accent2>
      <a:accent3>
        <a:srgbClr val="FFFFFF"/>
      </a:accent3>
      <a:accent4>
        <a:srgbClr val="000000"/>
      </a:accent4>
      <a:accent5>
        <a:srgbClr val="B0CFAE"/>
      </a:accent5>
      <a:accent6>
        <a:srgbClr val="555658"/>
      </a:accent6>
      <a:hlink>
        <a:srgbClr val="005380"/>
      </a:hlink>
      <a:folHlink>
        <a:srgbClr val="6E1873"/>
      </a:folHlink>
    </a:clrScheme>
    <a:fontScheme name="1_Difi_ppt_m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ifi_ppt_mal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Presentasjon Difi</Template>
  <TotalTime>10965</TotalTime>
  <Words>1499</Words>
  <Application>Microsoft Office PowerPoint</Application>
  <PresentationFormat>Widescreen</PresentationFormat>
  <Paragraphs>167</Paragraphs>
  <Slides>14</Slides>
  <Notes>14</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14</vt:i4>
      </vt:variant>
    </vt:vector>
  </HeadingPairs>
  <TitlesOfParts>
    <vt:vector size="19" baseType="lpstr">
      <vt:lpstr>ＭＳ Ｐゴシック</vt:lpstr>
      <vt:lpstr>Arial</vt:lpstr>
      <vt:lpstr>Calibri</vt:lpstr>
      <vt:lpstr>Presentasjon_ppt</vt:lpstr>
      <vt:lpstr>1_Difi_ppt_mal</vt:lpstr>
      <vt:lpstr>Lær å oppdatere  kontaktinformasjonen din i kontaktregisteret</vt:lpstr>
      <vt:lpstr>Hva er «kontaktregisteret»?</vt:lpstr>
      <vt:lpstr>Hva er «kontaktinformasjonen din»?</vt:lpstr>
      <vt:lpstr>Hvorfor kontakter stat og kommune deg?</vt:lpstr>
      <vt:lpstr>Du må ha riktig kontaktinformasjon</vt:lpstr>
      <vt:lpstr>Oppdater kontaktinformasjonen din</vt:lpstr>
      <vt:lpstr> Klikk på «Oppdater kontaktinformasjonen din»  </vt:lpstr>
      <vt:lpstr>  Du kommer til ID-porten</vt:lpstr>
      <vt:lpstr>Her oppdaterer du kontaktinformasjonen din</vt:lpstr>
      <vt:lpstr>Skriv inn ditt eget mobilnummer</vt:lpstr>
      <vt:lpstr>Skriv inn e-postadressen din</vt:lpstr>
      <vt:lpstr>«Du har oppdatert kontaktinformasjonen»</vt:lpstr>
      <vt:lpstr>Du finner hjelp til innlogging på Norge.no</vt:lpstr>
      <vt:lpstr>PowerPoint-presentasjon</vt:lpstr>
    </vt:vector>
  </TitlesOfParts>
  <Company>DIFI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Forsidetittel</dc:title>
  <dc:creator>norunn.england@difi.no</dc:creator>
  <cp:lastModifiedBy>Nordheim, Jan Ingar</cp:lastModifiedBy>
  <cp:revision>389</cp:revision>
  <cp:lastPrinted>2008-11-28T08:53:33Z</cp:lastPrinted>
  <dcterms:created xsi:type="dcterms:W3CDTF">2015-11-26T10:42:44Z</dcterms:created>
  <dcterms:modified xsi:type="dcterms:W3CDTF">2016-05-23T11:00:38Z</dcterms:modified>
</cp:coreProperties>
</file>