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24" r:id="rId2"/>
    <p:sldMasterId id="2147483738" r:id="rId3"/>
  </p:sldMasterIdLst>
  <p:notesMasterIdLst>
    <p:notesMasterId r:id="rId16"/>
  </p:notesMasterIdLst>
  <p:handoutMasterIdLst>
    <p:handoutMasterId r:id="rId17"/>
  </p:handoutMasterIdLst>
  <p:sldIdLst>
    <p:sldId id="280" r:id="rId4"/>
    <p:sldId id="310" r:id="rId5"/>
    <p:sldId id="311" r:id="rId6"/>
    <p:sldId id="312" r:id="rId7"/>
    <p:sldId id="313" r:id="rId8"/>
    <p:sldId id="317" r:id="rId9"/>
    <p:sldId id="315" r:id="rId10"/>
    <p:sldId id="316" r:id="rId11"/>
    <p:sldId id="305" r:id="rId12"/>
    <p:sldId id="318" r:id="rId13"/>
    <p:sldId id="307" r:id="rId14"/>
    <p:sldId id="297" r:id="rId15"/>
  </p:sldIdLst>
  <p:sldSz cx="16254413" cy="9144000"/>
  <p:notesSz cx="6858000" cy="9144000"/>
  <p:defaultTextStyle>
    <a:defPPr>
      <a:defRPr lang="nb-NO"/>
    </a:defPPr>
    <a:lvl1pPr marL="0" algn="l" defTabSz="1149949" rtl="0" eaLnBrk="1" latinLnBrk="0" hangingPunct="1">
      <a:defRPr sz="2264" kern="1200">
        <a:solidFill>
          <a:schemeClr val="tx1"/>
        </a:solidFill>
        <a:latin typeface="+mn-lt"/>
        <a:ea typeface="+mn-ea"/>
        <a:cs typeface="+mn-cs"/>
      </a:defRPr>
    </a:lvl1pPr>
    <a:lvl2pPr marL="574975" algn="l" defTabSz="1149949" rtl="0" eaLnBrk="1" latinLnBrk="0" hangingPunct="1">
      <a:defRPr sz="2264" kern="1200">
        <a:solidFill>
          <a:schemeClr val="tx1"/>
        </a:solidFill>
        <a:latin typeface="+mn-lt"/>
        <a:ea typeface="+mn-ea"/>
        <a:cs typeface="+mn-cs"/>
      </a:defRPr>
    </a:lvl2pPr>
    <a:lvl3pPr marL="1149949" algn="l" defTabSz="1149949" rtl="0" eaLnBrk="1" latinLnBrk="0" hangingPunct="1">
      <a:defRPr sz="2264" kern="1200">
        <a:solidFill>
          <a:schemeClr val="tx1"/>
        </a:solidFill>
        <a:latin typeface="+mn-lt"/>
        <a:ea typeface="+mn-ea"/>
        <a:cs typeface="+mn-cs"/>
      </a:defRPr>
    </a:lvl3pPr>
    <a:lvl4pPr marL="1724924" algn="l" defTabSz="1149949" rtl="0" eaLnBrk="1" latinLnBrk="0" hangingPunct="1">
      <a:defRPr sz="2264" kern="1200">
        <a:solidFill>
          <a:schemeClr val="tx1"/>
        </a:solidFill>
        <a:latin typeface="+mn-lt"/>
        <a:ea typeface="+mn-ea"/>
        <a:cs typeface="+mn-cs"/>
      </a:defRPr>
    </a:lvl4pPr>
    <a:lvl5pPr marL="2299899" algn="l" defTabSz="1149949" rtl="0" eaLnBrk="1" latinLnBrk="0" hangingPunct="1">
      <a:defRPr sz="2264" kern="1200">
        <a:solidFill>
          <a:schemeClr val="tx1"/>
        </a:solidFill>
        <a:latin typeface="+mn-lt"/>
        <a:ea typeface="+mn-ea"/>
        <a:cs typeface="+mn-cs"/>
      </a:defRPr>
    </a:lvl5pPr>
    <a:lvl6pPr marL="2874874" algn="l" defTabSz="1149949" rtl="0" eaLnBrk="1" latinLnBrk="0" hangingPunct="1">
      <a:defRPr sz="2264" kern="1200">
        <a:solidFill>
          <a:schemeClr val="tx1"/>
        </a:solidFill>
        <a:latin typeface="+mn-lt"/>
        <a:ea typeface="+mn-ea"/>
        <a:cs typeface="+mn-cs"/>
      </a:defRPr>
    </a:lvl6pPr>
    <a:lvl7pPr marL="3449848" algn="l" defTabSz="1149949" rtl="0" eaLnBrk="1" latinLnBrk="0" hangingPunct="1">
      <a:defRPr sz="2264" kern="1200">
        <a:solidFill>
          <a:schemeClr val="tx1"/>
        </a:solidFill>
        <a:latin typeface="+mn-lt"/>
        <a:ea typeface="+mn-ea"/>
        <a:cs typeface="+mn-cs"/>
      </a:defRPr>
    </a:lvl7pPr>
    <a:lvl8pPr marL="4024823" algn="l" defTabSz="1149949" rtl="0" eaLnBrk="1" latinLnBrk="0" hangingPunct="1">
      <a:defRPr sz="2264" kern="1200">
        <a:solidFill>
          <a:schemeClr val="tx1"/>
        </a:solidFill>
        <a:latin typeface="+mn-lt"/>
        <a:ea typeface="+mn-ea"/>
        <a:cs typeface="+mn-cs"/>
      </a:defRPr>
    </a:lvl8pPr>
    <a:lvl9pPr marL="4599798" algn="l" defTabSz="1149949" rtl="0" eaLnBrk="1" latinLnBrk="0" hangingPunct="1">
      <a:defRPr sz="2264"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B3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23" autoAdjust="0"/>
    <p:restoredTop sz="64617" autoAdjust="0"/>
  </p:normalViewPr>
  <p:slideViewPr>
    <p:cSldViewPr snapToGrid="0">
      <p:cViewPr varScale="1">
        <p:scale>
          <a:sx n="30" d="100"/>
          <a:sy n="30" d="100"/>
        </p:scale>
        <p:origin x="1484" y="40"/>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customXml" Target="../customXml/item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C97D9F32-F20C-4DB6-9AA8-FF5CEA8D11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159CB09C-20D6-4E98-B90F-BDF87D963B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35AD78B-924F-4294-8809-135CCCE6CC67}" type="datetimeFigureOut">
              <a:rPr lang="nb-NO" smtClean="0"/>
              <a:t>23.04.2021</a:t>
            </a:fld>
            <a:endParaRPr lang="nb-NO"/>
          </a:p>
        </p:txBody>
      </p:sp>
      <p:sp>
        <p:nvSpPr>
          <p:cNvPr id="4" name="Plassholder for bunntekst 3">
            <a:extLst>
              <a:ext uri="{FF2B5EF4-FFF2-40B4-BE49-F238E27FC236}">
                <a16:creationId xmlns:a16="http://schemas.microsoft.com/office/drawing/2014/main" id="{06CB1BA3-312D-4209-8EA0-1B3A050A5B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41C6328D-6A92-426F-9F1D-E51EC222C29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4377C6-E647-4E98-8F65-2DC6962E8EDF}" type="slidenum">
              <a:rPr lang="nb-NO" smtClean="0"/>
              <a:t>‹#›</a:t>
            </a:fld>
            <a:endParaRPr lang="nb-NO"/>
          </a:p>
        </p:txBody>
      </p:sp>
    </p:spTree>
    <p:extLst>
      <p:ext uri="{BB962C8B-B14F-4D97-AF65-F5344CB8AC3E}">
        <p14:creationId xmlns:p14="http://schemas.microsoft.com/office/powerpoint/2010/main" val="2775475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n-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187B25-8798-415D-BD25-24517C4BF05A}" type="datetimeFigureOut">
              <a:rPr lang="nn-NO" smtClean="0"/>
              <a:t>23.04.2021</a:t>
            </a:fld>
            <a:endParaRPr lang="nn-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n-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n-NO"/>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n-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24A79A-94A9-4E08-B4D2-F8EDF38F5A35}" type="slidenum">
              <a:rPr lang="nn-NO" smtClean="0"/>
              <a:t>‹#›</a:t>
            </a:fld>
            <a:endParaRPr lang="nn-NO"/>
          </a:p>
        </p:txBody>
      </p:sp>
    </p:spTree>
    <p:extLst>
      <p:ext uri="{BB962C8B-B14F-4D97-AF65-F5344CB8AC3E}">
        <p14:creationId xmlns:p14="http://schemas.microsoft.com/office/powerpoint/2010/main" val="2089283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b="1" i="1" dirty="0"/>
              <a:t>Manus:*</a:t>
            </a:r>
            <a:endParaRPr lang="en-US" b="1" dirty="0"/>
          </a:p>
          <a:p>
            <a:pPr eaLnBrk="1" hangingPunct="1"/>
            <a:r>
              <a:rPr lang="en-US" baseline="0" dirty="0"/>
              <a:t>I </a:t>
            </a:r>
            <a:r>
              <a:rPr lang="en-US" baseline="0" dirty="0" err="1"/>
              <a:t>dette</a:t>
            </a:r>
            <a:r>
              <a:rPr lang="en-US" baseline="0" dirty="0"/>
              <a:t> </a:t>
            </a:r>
            <a:r>
              <a:rPr lang="en-US" baseline="0" dirty="0" err="1"/>
              <a:t>kurset</a:t>
            </a:r>
            <a:r>
              <a:rPr lang="en-US" baseline="0" dirty="0"/>
              <a:t> </a:t>
            </a:r>
            <a:r>
              <a:rPr lang="en-US" baseline="0" dirty="0" err="1"/>
              <a:t>skal</a:t>
            </a:r>
            <a:r>
              <a:rPr lang="en-US" baseline="0" dirty="0"/>
              <a:t> du </a:t>
            </a:r>
            <a:r>
              <a:rPr lang="en-US" baseline="0" dirty="0" err="1"/>
              <a:t>lære</a:t>
            </a:r>
            <a:r>
              <a:rPr lang="en-US" baseline="0" dirty="0"/>
              <a:t> </a:t>
            </a:r>
            <a:r>
              <a:rPr lang="en-US" baseline="0" dirty="0" err="1"/>
              <a:t>hvordan</a:t>
            </a:r>
            <a:r>
              <a:rPr lang="en-US" baseline="0" dirty="0"/>
              <a:t> du </a:t>
            </a:r>
            <a:r>
              <a:rPr lang="en-US" baseline="0" dirty="0" err="1"/>
              <a:t>kan</a:t>
            </a:r>
            <a:r>
              <a:rPr lang="en-US" baseline="0" dirty="0"/>
              <a:t> </a:t>
            </a:r>
            <a:r>
              <a:rPr lang="en-US" baseline="0" dirty="0" err="1"/>
              <a:t>velge</a:t>
            </a:r>
            <a:r>
              <a:rPr lang="en-US" baseline="0" dirty="0"/>
              <a:t> digital </a:t>
            </a:r>
            <a:r>
              <a:rPr lang="en-US" baseline="0" dirty="0" err="1"/>
              <a:t>postkasse</a:t>
            </a:r>
            <a:r>
              <a:rPr lang="en-US" baseline="0" dirty="0"/>
              <a:t> </a:t>
            </a:r>
            <a:r>
              <a:rPr lang="en-US" baseline="0" dirty="0" err="1"/>
              <a:t>på</a:t>
            </a:r>
            <a:r>
              <a:rPr lang="en-US" baseline="0" dirty="0"/>
              <a:t> Norge.no. </a:t>
            </a:r>
            <a:r>
              <a:rPr lang="nn-NO" sz="1200" kern="1200" dirty="0">
                <a:solidFill>
                  <a:schemeClr val="tx1"/>
                </a:solidFill>
                <a:effectLst/>
                <a:latin typeface="+mn-lt"/>
                <a:ea typeface="ＭＳ Ｐゴシック" pitchFamily="34" charset="-128"/>
                <a:cs typeface="+mn-cs"/>
              </a:rPr>
              <a:t>Med digital postkasse kan du få post </a:t>
            </a:r>
            <a:r>
              <a:rPr lang="nn-NO" sz="1200" kern="1200" dirty="0" err="1">
                <a:solidFill>
                  <a:schemeClr val="tx1"/>
                </a:solidFill>
                <a:effectLst/>
                <a:latin typeface="+mn-lt"/>
                <a:ea typeface="ＭＳ Ｐゴシック" pitchFamily="34" charset="-128"/>
                <a:cs typeface="+mn-cs"/>
              </a:rPr>
              <a:t>fra</a:t>
            </a:r>
            <a:r>
              <a:rPr lang="nn-NO" sz="1200" kern="1200" dirty="0">
                <a:solidFill>
                  <a:schemeClr val="tx1"/>
                </a:solidFill>
                <a:effectLst/>
                <a:latin typeface="+mn-lt"/>
                <a:ea typeface="ＭＳ Ｐゴシック" pitchFamily="34" charset="-128"/>
                <a:cs typeface="+mn-cs"/>
              </a:rPr>
              <a:t> stat og kommune digitalt.</a:t>
            </a:r>
            <a:endParaRPr lang="en-US" baseline="0" dirty="0"/>
          </a:p>
          <a:p>
            <a:pPr eaLnBrk="1" hangingPunct="1"/>
            <a:endParaRPr lang="en-US" baseline="0" dirty="0"/>
          </a:p>
          <a:p>
            <a:pPr eaLnBrk="1" hangingPunct="1"/>
            <a:r>
              <a:rPr lang="nb-NO" b="1" i="1" baseline="0" dirty="0"/>
              <a:t>Bakgrunnsinformasjon til læreren:**</a:t>
            </a:r>
            <a:endParaRPr lang="en-US" b="1" baseline="0" dirty="0"/>
          </a:p>
          <a:p>
            <a:pPr eaLnBrk="1" hangingPunct="1"/>
            <a:r>
              <a:rPr lang="en-US" baseline="0" dirty="0"/>
              <a:t>Dersom </a:t>
            </a:r>
            <a:r>
              <a:rPr lang="en-US" baseline="0" dirty="0" err="1"/>
              <a:t>kursdeltakerene</a:t>
            </a:r>
            <a:r>
              <a:rPr lang="en-US" baseline="0" dirty="0"/>
              <a:t> </a:t>
            </a:r>
            <a:r>
              <a:rPr lang="en-US" baseline="0" dirty="0" err="1"/>
              <a:t>selv</a:t>
            </a:r>
            <a:r>
              <a:rPr lang="en-US" baseline="0" dirty="0"/>
              <a:t> </a:t>
            </a:r>
            <a:r>
              <a:rPr lang="en-US" baseline="0" dirty="0" err="1"/>
              <a:t>også</a:t>
            </a:r>
            <a:r>
              <a:rPr lang="en-US" baseline="0" dirty="0"/>
              <a:t> </a:t>
            </a:r>
            <a:r>
              <a:rPr lang="en-US" baseline="0" dirty="0" err="1"/>
              <a:t>skal</a:t>
            </a:r>
            <a:r>
              <a:rPr lang="en-US" baseline="0" dirty="0"/>
              <a:t> </a:t>
            </a:r>
            <a:r>
              <a:rPr lang="en-US" baseline="0" dirty="0" err="1"/>
              <a:t>kunne</a:t>
            </a:r>
            <a:r>
              <a:rPr lang="en-US" baseline="0" dirty="0"/>
              <a:t> </a:t>
            </a:r>
            <a:r>
              <a:rPr lang="en-US" baseline="0" dirty="0" err="1"/>
              <a:t>opprette</a:t>
            </a:r>
            <a:r>
              <a:rPr lang="en-US" baseline="0" dirty="0"/>
              <a:t> </a:t>
            </a:r>
            <a:r>
              <a:rPr lang="en-US" baseline="0" dirty="0" err="1"/>
              <a:t>postkasse</a:t>
            </a:r>
            <a:r>
              <a:rPr lang="en-US" baseline="0" dirty="0"/>
              <a:t> under </a:t>
            </a:r>
            <a:r>
              <a:rPr lang="en-US" baseline="0" dirty="0" err="1"/>
              <a:t>kurset</a:t>
            </a:r>
            <a:r>
              <a:rPr lang="en-US" baseline="0" dirty="0"/>
              <a:t>, </a:t>
            </a:r>
            <a:r>
              <a:rPr lang="en-US" baseline="0" dirty="0" err="1"/>
              <a:t>må</a:t>
            </a:r>
            <a:r>
              <a:rPr lang="en-US" baseline="0" dirty="0"/>
              <a:t> de ha </a:t>
            </a:r>
            <a:r>
              <a:rPr lang="en-US" baseline="0" dirty="0" err="1"/>
              <a:t>skaffet</a:t>
            </a:r>
            <a:r>
              <a:rPr lang="en-US" baseline="0" dirty="0"/>
              <a:t> seg </a:t>
            </a:r>
            <a:r>
              <a:rPr lang="en-US" baseline="0" dirty="0" err="1"/>
              <a:t>en</a:t>
            </a:r>
            <a:r>
              <a:rPr lang="en-US" baseline="0" dirty="0"/>
              <a:t> e-ID </a:t>
            </a:r>
            <a:r>
              <a:rPr lang="en-US" baseline="0" dirty="0" err="1"/>
              <a:t>på</a:t>
            </a:r>
            <a:r>
              <a:rPr lang="en-US" baseline="0" dirty="0"/>
              <a:t> </a:t>
            </a:r>
            <a:r>
              <a:rPr lang="nn-NO" baseline="0" noProof="0" dirty="0" err="1"/>
              <a:t>høyeste</a:t>
            </a:r>
            <a:r>
              <a:rPr lang="en-US" baseline="0" dirty="0"/>
              <a:t> </a:t>
            </a:r>
            <a:r>
              <a:rPr lang="en-US" baseline="0" dirty="0" err="1"/>
              <a:t>sikkerhetsnivå</a:t>
            </a:r>
            <a:r>
              <a:rPr lang="en-US" baseline="0" dirty="0"/>
              <a:t>, </a:t>
            </a:r>
            <a:r>
              <a:rPr lang="en-US" baseline="0" dirty="0" err="1"/>
              <a:t>nivå</a:t>
            </a:r>
            <a:r>
              <a:rPr lang="en-US" baseline="0" dirty="0"/>
              <a:t> 4. </a:t>
            </a:r>
            <a:r>
              <a:rPr lang="en-US" baseline="0" dirty="0" err="1"/>
              <a:t>BankID</a:t>
            </a:r>
            <a:r>
              <a:rPr lang="en-US" baseline="0" dirty="0"/>
              <a:t>, </a:t>
            </a:r>
            <a:r>
              <a:rPr lang="en-US" baseline="0" dirty="0" err="1"/>
              <a:t>BankID</a:t>
            </a:r>
            <a:r>
              <a:rPr lang="en-US" baseline="0" dirty="0"/>
              <a:t> </a:t>
            </a:r>
            <a:r>
              <a:rPr lang="en-US" baseline="0" dirty="0" err="1"/>
              <a:t>på</a:t>
            </a:r>
            <a:r>
              <a:rPr lang="en-US" baseline="0" dirty="0"/>
              <a:t> </a:t>
            </a:r>
            <a:r>
              <a:rPr lang="en-US" baseline="0" dirty="0" err="1"/>
              <a:t>mobil</a:t>
            </a:r>
            <a:r>
              <a:rPr lang="en-US" baseline="0" dirty="0"/>
              <a:t>, </a:t>
            </a:r>
            <a:r>
              <a:rPr lang="en-US" baseline="0" dirty="0" err="1"/>
              <a:t>Buypass</a:t>
            </a:r>
            <a:r>
              <a:rPr lang="en-US" baseline="0" dirty="0"/>
              <a:t> </a:t>
            </a:r>
            <a:r>
              <a:rPr lang="en-US" baseline="0" dirty="0" err="1"/>
              <a:t>og</a:t>
            </a:r>
            <a:r>
              <a:rPr lang="en-US" baseline="0" dirty="0"/>
              <a:t> </a:t>
            </a:r>
            <a:r>
              <a:rPr lang="en-US" baseline="0" dirty="0" err="1"/>
              <a:t>Commfides</a:t>
            </a:r>
            <a:r>
              <a:rPr lang="en-US" baseline="0" dirty="0"/>
              <a:t> er alle </a:t>
            </a:r>
            <a:r>
              <a:rPr lang="en-US" baseline="0" dirty="0" err="1"/>
              <a:t>på</a:t>
            </a:r>
            <a:r>
              <a:rPr lang="en-US" baseline="0" dirty="0"/>
              <a:t> </a:t>
            </a:r>
            <a:r>
              <a:rPr lang="en-US" baseline="0" dirty="0" err="1"/>
              <a:t>nivå</a:t>
            </a:r>
            <a:r>
              <a:rPr lang="en-US" baseline="0" dirty="0"/>
              <a:t> 4. </a:t>
            </a:r>
            <a:r>
              <a:rPr lang="en-US" baseline="0" dirty="0" err="1"/>
              <a:t>MinID</a:t>
            </a:r>
            <a:r>
              <a:rPr lang="en-US" baseline="0" dirty="0"/>
              <a:t> har </a:t>
            </a:r>
            <a:r>
              <a:rPr lang="en-US" baseline="0" dirty="0" err="1"/>
              <a:t>betydelig</a:t>
            </a:r>
            <a:r>
              <a:rPr lang="en-US" baseline="0" dirty="0"/>
              <a:t> </a:t>
            </a:r>
            <a:r>
              <a:rPr lang="en-US" baseline="0" dirty="0" err="1"/>
              <a:t>sikkerhetsnivå</a:t>
            </a:r>
            <a:r>
              <a:rPr lang="en-US" baseline="0" dirty="0"/>
              <a:t> (</a:t>
            </a:r>
            <a:r>
              <a:rPr lang="en-US" baseline="0" dirty="0" err="1"/>
              <a:t>nivå</a:t>
            </a:r>
            <a:r>
              <a:rPr lang="en-US" baseline="0" dirty="0"/>
              <a:t> 3), </a:t>
            </a:r>
            <a:r>
              <a:rPr lang="en-US" baseline="0" dirty="0" err="1"/>
              <a:t>og</a:t>
            </a:r>
            <a:r>
              <a:rPr lang="en-US" baseline="0" dirty="0"/>
              <a:t> </a:t>
            </a:r>
            <a:r>
              <a:rPr lang="en-US" baseline="0" dirty="0" err="1"/>
              <a:t>kan</a:t>
            </a:r>
            <a:r>
              <a:rPr lang="en-US" baseline="0" dirty="0"/>
              <a:t> </a:t>
            </a:r>
            <a:r>
              <a:rPr lang="en-US" baseline="0" dirty="0" err="1"/>
              <a:t>derfor</a:t>
            </a:r>
            <a:r>
              <a:rPr lang="en-US" baseline="0" dirty="0"/>
              <a:t> </a:t>
            </a:r>
            <a:r>
              <a:rPr lang="en-US" baseline="0" dirty="0" err="1"/>
              <a:t>ikke</a:t>
            </a:r>
            <a:r>
              <a:rPr lang="en-US" baseline="0" dirty="0"/>
              <a:t> </a:t>
            </a:r>
            <a:r>
              <a:rPr lang="en-US" baseline="0" dirty="0" err="1"/>
              <a:t>brukes</a:t>
            </a:r>
            <a:r>
              <a:rPr lang="en-US" baseline="0" dirty="0"/>
              <a:t> </a:t>
            </a:r>
            <a:r>
              <a:rPr lang="en-US" baseline="0" dirty="0" err="1"/>
              <a:t>til</a:t>
            </a:r>
            <a:r>
              <a:rPr lang="en-US" baseline="0" dirty="0"/>
              <a:t> å </a:t>
            </a:r>
            <a:r>
              <a:rPr lang="en-US" baseline="0" dirty="0" err="1"/>
              <a:t>opprette</a:t>
            </a:r>
            <a:r>
              <a:rPr lang="en-US" baseline="0" dirty="0"/>
              <a:t> </a:t>
            </a:r>
            <a:r>
              <a:rPr lang="en-US" baseline="0" dirty="0" err="1"/>
              <a:t>postkasse</a:t>
            </a:r>
            <a:r>
              <a:rPr lang="en-US" baseline="0" dirty="0"/>
              <a:t>. Men den </a:t>
            </a:r>
            <a:r>
              <a:rPr lang="en-US" baseline="0" dirty="0" err="1"/>
              <a:t>kan</a:t>
            </a:r>
            <a:r>
              <a:rPr lang="en-US" baseline="0" dirty="0"/>
              <a:t> </a:t>
            </a:r>
            <a:r>
              <a:rPr lang="en-US" baseline="0" dirty="0" err="1"/>
              <a:t>brukes</a:t>
            </a:r>
            <a:r>
              <a:rPr lang="en-US" baseline="0" dirty="0"/>
              <a:t> </a:t>
            </a:r>
            <a:r>
              <a:rPr lang="en-US" baseline="0" dirty="0" err="1"/>
              <a:t>til</a:t>
            </a:r>
            <a:r>
              <a:rPr lang="en-US" baseline="0" dirty="0"/>
              <a:t> å </a:t>
            </a:r>
            <a:r>
              <a:rPr lang="en-US" baseline="0" dirty="0" err="1"/>
              <a:t>logge</a:t>
            </a:r>
            <a:r>
              <a:rPr lang="en-US" baseline="0" dirty="0"/>
              <a:t> inn </a:t>
            </a:r>
            <a:r>
              <a:rPr lang="en-US" baseline="0" dirty="0" err="1"/>
              <a:t>når</a:t>
            </a:r>
            <a:r>
              <a:rPr lang="en-US" baseline="0" dirty="0"/>
              <a:t> </a:t>
            </a:r>
            <a:r>
              <a:rPr lang="en-US" baseline="0" dirty="0" err="1"/>
              <a:t>en</a:t>
            </a:r>
            <a:r>
              <a:rPr lang="en-US" baseline="0" dirty="0"/>
              <a:t> </a:t>
            </a:r>
            <a:r>
              <a:rPr lang="en-US" baseline="0" dirty="0" err="1"/>
              <a:t>først</a:t>
            </a:r>
            <a:r>
              <a:rPr lang="en-US" baseline="0" dirty="0"/>
              <a:t> har </a:t>
            </a:r>
            <a:r>
              <a:rPr lang="en-US" baseline="0" dirty="0" err="1"/>
              <a:t>fått</a:t>
            </a:r>
            <a:r>
              <a:rPr lang="en-US" baseline="0" dirty="0"/>
              <a:t> </a:t>
            </a:r>
            <a:r>
              <a:rPr lang="en-US" baseline="0" dirty="0" err="1"/>
              <a:t>opprettet</a:t>
            </a:r>
            <a:r>
              <a:rPr lang="en-US" baseline="0" dirty="0"/>
              <a:t> </a:t>
            </a:r>
            <a:r>
              <a:rPr lang="en-US" baseline="0" dirty="0" err="1"/>
              <a:t>en</a:t>
            </a:r>
            <a:r>
              <a:rPr lang="en-US" baseline="0" dirty="0"/>
              <a:t> </a:t>
            </a:r>
            <a:r>
              <a:rPr lang="en-US" baseline="0" dirty="0" err="1"/>
              <a:t>postkasse</a:t>
            </a:r>
            <a:r>
              <a:rPr lang="en-US" baseline="0" dirty="0"/>
              <a:t>. </a:t>
            </a:r>
            <a:r>
              <a:rPr lang="en-US" baseline="0" dirty="0" err="1"/>
              <a:t>En</a:t>
            </a:r>
            <a:r>
              <a:rPr lang="en-US" baseline="0" dirty="0"/>
              <a:t> </a:t>
            </a:r>
            <a:r>
              <a:rPr lang="en-US" baseline="0" dirty="0" err="1"/>
              <a:t>får</a:t>
            </a:r>
            <a:r>
              <a:rPr lang="en-US" baseline="0" dirty="0"/>
              <a:t> </a:t>
            </a:r>
            <a:r>
              <a:rPr lang="en-US" baseline="0" dirty="0" err="1"/>
              <a:t>likevel</a:t>
            </a:r>
            <a:r>
              <a:rPr lang="en-US" baseline="0" dirty="0"/>
              <a:t> </a:t>
            </a:r>
            <a:r>
              <a:rPr lang="en-US" baseline="0" dirty="0" err="1"/>
              <a:t>ikke</a:t>
            </a:r>
            <a:r>
              <a:rPr lang="en-US" baseline="0" dirty="0"/>
              <a:t> lese </a:t>
            </a:r>
            <a:r>
              <a:rPr lang="en-US" baseline="0" dirty="0" err="1"/>
              <a:t>brev</a:t>
            </a:r>
            <a:r>
              <a:rPr lang="en-US" baseline="0" dirty="0"/>
              <a:t> med </a:t>
            </a:r>
            <a:r>
              <a:rPr lang="en-US" baseline="0" dirty="0" err="1"/>
              <a:t>sensitivt</a:t>
            </a:r>
            <a:r>
              <a:rPr lang="en-US" baseline="0" dirty="0"/>
              <a:t> </a:t>
            </a:r>
            <a:r>
              <a:rPr lang="en-US" baseline="0" dirty="0" err="1"/>
              <a:t>innhold</a:t>
            </a:r>
            <a:r>
              <a:rPr lang="en-US" baseline="0" dirty="0"/>
              <a:t> (</a:t>
            </a:r>
            <a:r>
              <a:rPr lang="en-US" baseline="0" dirty="0" err="1"/>
              <a:t>f.eks</a:t>
            </a:r>
            <a:r>
              <a:rPr lang="en-US" baseline="0" dirty="0"/>
              <a:t>. </a:t>
            </a:r>
            <a:r>
              <a:rPr lang="en-US" baseline="0" dirty="0" err="1"/>
              <a:t>helseopplysninger</a:t>
            </a:r>
            <a:r>
              <a:rPr lang="en-US" baseline="0" dirty="0"/>
              <a:t>) </a:t>
            </a:r>
            <a:r>
              <a:rPr lang="en-US" baseline="0" dirty="0" err="1"/>
              <a:t>når</a:t>
            </a:r>
            <a:r>
              <a:rPr lang="en-US" baseline="0" dirty="0"/>
              <a:t> </a:t>
            </a:r>
            <a:r>
              <a:rPr lang="en-US" baseline="0" dirty="0" err="1"/>
              <a:t>en</a:t>
            </a:r>
            <a:r>
              <a:rPr lang="en-US" baseline="0" dirty="0"/>
              <a:t> logger inn med </a:t>
            </a:r>
            <a:r>
              <a:rPr lang="en-US" baseline="0" dirty="0" err="1"/>
              <a:t>MinID</a:t>
            </a:r>
            <a:r>
              <a:rPr lang="en-US" baseline="0" dirty="0"/>
              <a:t>. For å </a:t>
            </a:r>
            <a:r>
              <a:rPr lang="en-US" baseline="0" dirty="0" err="1"/>
              <a:t>få</a:t>
            </a:r>
            <a:r>
              <a:rPr lang="en-US" baseline="0" dirty="0"/>
              <a:t> lese </a:t>
            </a:r>
            <a:r>
              <a:rPr lang="en-US" baseline="0" dirty="0" err="1"/>
              <a:t>slike</a:t>
            </a:r>
            <a:r>
              <a:rPr lang="en-US" baseline="0" dirty="0"/>
              <a:t> </a:t>
            </a:r>
            <a:r>
              <a:rPr lang="en-US" baseline="0" dirty="0" err="1"/>
              <a:t>brev</a:t>
            </a:r>
            <a:r>
              <a:rPr lang="en-US" baseline="0" dirty="0"/>
              <a:t> </a:t>
            </a:r>
            <a:r>
              <a:rPr lang="en-US" baseline="0" dirty="0" err="1"/>
              <a:t>må</a:t>
            </a:r>
            <a:r>
              <a:rPr lang="en-US" baseline="0" dirty="0"/>
              <a:t> </a:t>
            </a:r>
            <a:r>
              <a:rPr lang="en-US" baseline="0" dirty="0" err="1"/>
              <a:t>en</a:t>
            </a:r>
            <a:r>
              <a:rPr lang="en-US" baseline="0" dirty="0"/>
              <a:t> </a:t>
            </a:r>
            <a:r>
              <a:rPr lang="en-US" baseline="0" dirty="0" err="1"/>
              <a:t>logge</a:t>
            </a:r>
            <a:r>
              <a:rPr lang="en-US" baseline="0" dirty="0"/>
              <a:t> inn med </a:t>
            </a:r>
            <a:r>
              <a:rPr lang="en-US" baseline="0" dirty="0" err="1"/>
              <a:t>en</a:t>
            </a:r>
            <a:r>
              <a:rPr lang="en-US" baseline="0" dirty="0"/>
              <a:t> </a:t>
            </a:r>
            <a:r>
              <a:rPr lang="en-US" baseline="0" dirty="0" err="1"/>
              <a:t>elektronisk</a:t>
            </a:r>
            <a:r>
              <a:rPr lang="en-US" baseline="0" dirty="0"/>
              <a:t> ID </a:t>
            </a:r>
            <a:r>
              <a:rPr lang="en-US" baseline="0" dirty="0" err="1"/>
              <a:t>på</a:t>
            </a:r>
            <a:r>
              <a:rPr lang="en-US" baseline="0" dirty="0"/>
              <a:t> </a:t>
            </a:r>
            <a:r>
              <a:rPr lang="en-US" baseline="0" dirty="0" err="1"/>
              <a:t>høyeste</a:t>
            </a:r>
            <a:r>
              <a:rPr lang="en-US" baseline="0" dirty="0"/>
              <a:t> </a:t>
            </a:r>
            <a:r>
              <a:rPr lang="en-US" baseline="0" dirty="0" err="1"/>
              <a:t>sikkerhetsnivå</a:t>
            </a:r>
            <a:r>
              <a:rPr lang="en-US" baseline="0" dirty="0"/>
              <a:t>, </a:t>
            </a:r>
            <a:r>
              <a:rPr lang="en-US" baseline="0" dirty="0" err="1"/>
              <a:t>altså</a:t>
            </a:r>
            <a:r>
              <a:rPr lang="en-US" baseline="0" dirty="0"/>
              <a:t> </a:t>
            </a:r>
            <a:r>
              <a:rPr lang="en-US" baseline="0" dirty="0" err="1"/>
              <a:t>en</a:t>
            </a:r>
            <a:r>
              <a:rPr lang="en-US" baseline="0" dirty="0"/>
              <a:t> av de </a:t>
            </a:r>
            <a:r>
              <a:rPr lang="en-US" baseline="0" dirty="0" err="1"/>
              <a:t>andre</a:t>
            </a:r>
            <a:r>
              <a:rPr lang="en-US" baseline="0" dirty="0"/>
              <a:t> </a:t>
            </a:r>
            <a:r>
              <a:rPr lang="en-US" baseline="0" dirty="0" err="1"/>
              <a:t>elektroniske</a:t>
            </a:r>
            <a:r>
              <a:rPr lang="en-US" baseline="0" dirty="0"/>
              <a:t> ID-</a:t>
            </a:r>
            <a:r>
              <a:rPr lang="en-US" baseline="0" dirty="0" err="1"/>
              <a:t>ene</a:t>
            </a:r>
            <a:r>
              <a:rPr lang="en-US" baseline="0" dirty="0"/>
              <a:t>.  </a:t>
            </a:r>
          </a:p>
          <a:p>
            <a:pPr eaLnBrk="1" hangingPunct="1"/>
            <a:endParaRPr lang="en-US" baseline="0" dirty="0"/>
          </a:p>
          <a:p>
            <a:pPr eaLnBrk="1" hangingPunct="1"/>
            <a:r>
              <a:rPr lang="en-US" baseline="0" dirty="0"/>
              <a:t>Det er </a:t>
            </a:r>
            <a:r>
              <a:rPr lang="en-US" baseline="0" dirty="0" err="1"/>
              <a:t>laget</a:t>
            </a:r>
            <a:r>
              <a:rPr lang="en-US" baseline="0" dirty="0"/>
              <a:t> </a:t>
            </a:r>
            <a:r>
              <a:rPr lang="en-US" baseline="0" dirty="0" err="1"/>
              <a:t>egne</a:t>
            </a:r>
            <a:r>
              <a:rPr lang="en-US" baseline="0" dirty="0"/>
              <a:t> </a:t>
            </a:r>
            <a:r>
              <a:rPr lang="en-US" baseline="0" dirty="0" err="1"/>
              <a:t>presentasjoner</a:t>
            </a:r>
            <a:r>
              <a:rPr lang="en-US" baseline="0" dirty="0"/>
              <a:t> (</a:t>
            </a:r>
            <a:r>
              <a:rPr lang="en-US" baseline="0" dirty="0" err="1"/>
              <a:t>kurs</a:t>
            </a:r>
            <a:r>
              <a:rPr lang="en-US" baseline="0" dirty="0"/>
              <a:t>) om </a:t>
            </a:r>
            <a:r>
              <a:rPr lang="en-US" baseline="0" dirty="0" err="1"/>
              <a:t>hvordan</a:t>
            </a:r>
            <a:r>
              <a:rPr lang="en-US" baseline="0" dirty="0"/>
              <a:t> </a:t>
            </a:r>
            <a:r>
              <a:rPr lang="en-US" baseline="0" dirty="0" err="1"/>
              <a:t>en</a:t>
            </a:r>
            <a:r>
              <a:rPr lang="en-US" baseline="0" dirty="0"/>
              <a:t> </a:t>
            </a:r>
            <a:r>
              <a:rPr lang="en-US" baseline="0" dirty="0" err="1"/>
              <a:t>skaffer</a:t>
            </a:r>
            <a:r>
              <a:rPr lang="en-US" baseline="0" dirty="0"/>
              <a:t> seg de </a:t>
            </a:r>
            <a:r>
              <a:rPr lang="en-US" baseline="0" dirty="0" err="1"/>
              <a:t>ulike</a:t>
            </a:r>
            <a:r>
              <a:rPr lang="en-US" baseline="0" dirty="0"/>
              <a:t> </a:t>
            </a:r>
            <a:r>
              <a:rPr lang="en-US" baseline="0" dirty="0" err="1"/>
              <a:t>elektroniske</a:t>
            </a:r>
            <a:r>
              <a:rPr lang="en-US" baseline="0" dirty="0"/>
              <a:t> ID-</a:t>
            </a:r>
            <a:r>
              <a:rPr lang="en-US" baseline="0" dirty="0" err="1"/>
              <a:t>ene</a:t>
            </a:r>
            <a:r>
              <a:rPr lang="en-US" baseline="0" dirty="0"/>
              <a:t>.  </a:t>
            </a:r>
          </a:p>
          <a:p>
            <a:pPr eaLnBrk="1" hangingPunct="1"/>
            <a:endParaRPr lang="en-US" baseline="0" dirty="0"/>
          </a:p>
          <a:p>
            <a:pPr eaLnBrk="1" hangingPunct="1"/>
            <a:r>
              <a:rPr lang="en-US" baseline="0" dirty="0" err="1"/>
              <a:t>Til</a:t>
            </a:r>
            <a:r>
              <a:rPr lang="en-US" baseline="0" dirty="0"/>
              <a:t> </a:t>
            </a:r>
            <a:r>
              <a:rPr lang="en-US" baseline="0" dirty="0" err="1"/>
              <a:t>slutt</a:t>
            </a:r>
            <a:r>
              <a:rPr lang="en-US" baseline="0" dirty="0"/>
              <a:t> </a:t>
            </a:r>
            <a:r>
              <a:rPr lang="en-US" baseline="0" dirty="0" err="1"/>
              <a:t>i</a:t>
            </a:r>
            <a:r>
              <a:rPr lang="en-US" baseline="0" dirty="0"/>
              <a:t> </a:t>
            </a:r>
            <a:r>
              <a:rPr lang="en-US" baseline="0" dirty="0" err="1"/>
              <a:t>denne</a:t>
            </a:r>
            <a:r>
              <a:rPr lang="en-US" baseline="0" dirty="0"/>
              <a:t> </a:t>
            </a:r>
            <a:r>
              <a:rPr lang="en-US" baseline="0" dirty="0" err="1"/>
              <a:t>presentasjonen</a:t>
            </a:r>
            <a:r>
              <a:rPr lang="en-US" baseline="0" dirty="0"/>
              <a:t> ligger det </a:t>
            </a:r>
            <a:r>
              <a:rPr lang="en-US" baseline="0" dirty="0" err="1"/>
              <a:t>lenke</a:t>
            </a:r>
            <a:r>
              <a:rPr lang="en-US" baseline="0" dirty="0"/>
              <a:t> </a:t>
            </a:r>
            <a:r>
              <a:rPr lang="en-US" baseline="0" dirty="0" err="1"/>
              <a:t>til</a:t>
            </a:r>
            <a:r>
              <a:rPr lang="en-US" baseline="0" dirty="0"/>
              <a:t> </a:t>
            </a:r>
            <a:r>
              <a:rPr lang="en-US" baseline="0" dirty="0" err="1"/>
              <a:t>videoen</a:t>
            </a:r>
            <a:r>
              <a:rPr lang="en-US" baseline="0" dirty="0"/>
              <a:t> </a:t>
            </a:r>
            <a:r>
              <a:rPr lang="nb-NO" i="0" baseline="0" dirty="0"/>
              <a:t>«Motta digital post fra det offentlige». For å få vist denne videoen må du ha tilgang til internett.</a:t>
            </a:r>
            <a:endParaRPr lang="en-US" i="0" dirty="0"/>
          </a:p>
          <a:p>
            <a:pPr eaLnBrk="1" hangingPunct="1"/>
            <a:endParaRPr lang="en-US" dirty="0"/>
          </a:p>
          <a:p>
            <a:pPr marL="0" marR="0" indent="0" algn="l" defTabSz="457200" rtl="0" eaLnBrk="1" fontAlgn="base" latinLnBrk="0" hangingPunct="1">
              <a:lnSpc>
                <a:spcPct val="100000"/>
              </a:lnSpc>
              <a:spcBef>
                <a:spcPct val="30000"/>
              </a:spcBef>
              <a:spcAft>
                <a:spcPct val="0"/>
              </a:spcAft>
              <a:buClrTx/>
              <a:buSzTx/>
              <a:buFontTx/>
              <a:buNone/>
              <a:tabLst/>
              <a:defRPr/>
            </a:pPr>
            <a:r>
              <a:rPr lang="nb-NO" b="1" i="1" baseline="0" dirty="0"/>
              <a:t>*«</a:t>
            </a:r>
            <a:r>
              <a:rPr lang="en-US" b="1" i="1" dirty="0"/>
              <a:t>Manus:</a:t>
            </a:r>
            <a:r>
              <a:rPr lang="nb-NO" b="1" i="1" baseline="0" dirty="0"/>
              <a:t>» </a:t>
            </a:r>
            <a:r>
              <a:rPr lang="en-US" i="0" dirty="0"/>
              <a:t>Det</a:t>
            </a:r>
            <a:r>
              <a:rPr lang="en-US" i="0" baseline="0" dirty="0"/>
              <a:t> </a:t>
            </a:r>
            <a:r>
              <a:rPr lang="en-US" i="0" baseline="0" dirty="0" err="1"/>
              <a:t>som</a:t>
            </a:r>
            <a:r>
              <a:rPr lang="en-US" i="0" baseline="0" dirty="0"/>
              <a:t> </a:t>
            </a:r>
            <a:r>
              <a:rPr lang="en-US" i="0" baseline="0" dirty="0" err="1"/>
              <a:t>læreren</a:t>
            </a:r>
            <a:r>
              <a:rPr lang="en-US" i="0" baseline="0" dirty="0"/>
              <a:t> </a:t>
            </a:r>
            <a:r>
              <a:rPr lang="en-US" i="0" baseline="0" dirty="0" err="1"/>
              <a:t>kan</a:t>
            </a:r>
            <a:r>
              <a:rPr lang="en-US" i="0" baseline="0" dirty="0"/>
              <a:t> lese </a:t>
            </a:r>
            <a:r>
              <a:rPr lang="en-US" i="0" baseline="0" dirty="0" err="1"/>
              <a:t>opp</a:t>
            </a:r>
            <a:r>
              <a:rPr lang="en-US" i="0" baseline="0" dirty="0"/>
              <a:t> for å </a:t>
            </a:r>
            <a:r>
              <a:rPr lang="en-US" i="0" baseline="0" dirty="0" err="1"/>
              <a:t>forklare</a:t>
            </a:r>
            <a:r>
              <a:rPr lang="en-US" i="0" baseline="0" dirty="0"/>
              <a:t> </a:t>
            </a:r>
            <a:r>
              <a:rPr lang="en-US" i="0" baseline="0" dirty="0" err="1"/>
              <a:t>informasjonen</a:t>
            </a:r>
            <a:r>
              <a:rPr lang="en-US" i="0" baseline="0" dirty="0"/>
              <a:t> </a:t>
            </a:r>
            <a:r>
              <a:rPr lang="en-US" i="0" baseline="0" dirty="0" err="1"/>
              <a:t>i</a:t>
            </a:r>
            <a:r>
              <a:rPr lang="en-US" i="0" baseline="0" dirty="0"/>
              <a:t> </a:t>
            </a:r>
            <a:r>
              <a:rPr lang="en-US" i="0" baseline="0" dirty="0" err="1"/>
              <a:t>lysbildene</a:t>
            </a:r>
            <a:r>
              <a:rPr lang="en-US" i="0" baseline="0" dirty="0"/>
              <a:t>. </a:t>
            </a:r>
            <a:endParaRPr lang="en-US" i="1" dirty="0"/>
          </a:p>
          <a:p>
            <a:pPr marL="0" marR="0" indent="0" algn="l" defTabSz="457200" rtl="0" eaLnBrk="1" fontAlgn="base" latinLnBrk="0" hangingPunct="1">
              <a:lnSpc>
                <a:spcPct val="100000"/>
              </a:lnSpc>
              <a:spcBef>
                <a:spcPct val="30000"/>
              </a:spcBef>
              <a:spcAft>
                <a:spcPct val="0"/>
              </a:spcAft>
              <a:buClrTx/>
              <a:buSzTx/>
              <a:buFontTx/>
              <a:buNone/>
              <a:tabLst/>
              <a:defRPr/>
            </a:pPr>
            <a:r>
              <a:rPr lang="nb-NO" b="1" i="1" baseline="0" dirty="0"/>
              <a:t>**«Bakgrunnsinformasjon til læreren:» </a:t>
            </a:r>
            <a:r>
              <a:rPr lang="en-US" i="0" dirty="0"/>
              <a:t>Dette</a:t>
            </a:r>
            <a:r>
              <a:rPr lang="en-US" i="0" baseline="0" dirty="0"/>
              <a:t> er </a:t>
            </a:r>
            <a:r>
              <a:rPr lang="en-US" i="0" baseline="0" dirty="0" err="1"/>
              <a:t>informasjon</a:t>
            </a:r>
            <a:r>
              <a:rPr lang="en-US" i="0" baseline="0" dirty="0"/>
              <a:t> </a:t>
            </a:r>
            <a:r>
              <a:rPr lang="en-US" i="0" baseline="0" dirty="0" err="1"/>
              <a:t>myntet</a:t>
            </a:r>
            <a:r>
              <a:rPr lang="en-US" i="0" baseline="0" dirty="0"/>
              <a:t> </a:t>
            </a:r>
            <a:r>
              <a:rPr lang="en-US" i="0" baseline="0" dirty="0" err="1"/>
              <a:t>på</a:t>
            </a:r>
            <a:r>
              <a:rPr lang="en-US" i="0" baseline="0" dirty="0"/>
              <a:t> </a:t>
            </a:r>
            <a:r>
              <a:rPr lang="en-US" i="0" baseline="0" dirty="0" err="1"/>
              <a:t>læreren</a:t>
            </a:r>
            <a:r>
              <a:rPr lang="en-US" i="0" baseline="0" dirty="0"/>
              <a:t> </a:t>
            </a:r>
            <a:r>
              <a:rPr lang="en-US" i="0" baseline="0" dirty="0" err="1"/>
              <a:t>slik</a:t>
            </a:r>
            <a:r>
              <a:rPr lang="en-US" i="0" baseline="0" dirty="0"/>
              <a:t> at </a:t>
            </a:r>
            <a:r>
              <a:rPr lang="en-US" i="0" baseline="0" dirty="0" err="1"/>
              <a:t>han</a:t>
            </a:r>
            <a:r>
              <a:rPr lang="en-US" i="0" baseline="0" dirty="0"/>
              <a:t> </a:t>
            </a:r>
            <a:r>
              <a:rPr lang="en-US" i="0" baseline="0" dirty="0" err="1"/>
              <a:t>eller</a:t>
            </a:r>
            <a:r>
              <a:rPr lang="en-US" i="0" baseline="0" dirty="0"/>
              <a:t> </a:t>
            </a:r>
            <a:r>
              <a:rPr lang="en-US" i="0" baseline="0" dirty="0" err="1"/>
              <a:t>hun</a:t>
            </a:r>
            <a:r>
              <a:rPr lang="en-US" i="0" baseline="0" dirty="0"/>
              <a:t> </a:t>
            </a:r>
            <a:r>
              <a:rPr lang="en-US" i="0" baseline="0" dirty="0" err="1"/>
              <a:t>kan</a:t>
            </a:r>
            <a:r>
              <a:rPr lang="en-US" i="0" baseline="0" dirty="0"/>
              <a:t> </a:t>
            </a:r>
            <a:r>
              <a:rPr lang="en-US" i="0" baseline="0" dirty="0" err="1"/>
              <a:t>svare</a:t>
            </a:r>
            <a:r>
              <a:rPr lang="en-US" i="0" baseline="0" dirty="0"/>
              <a:t> </a:t>
            </a:r>
            <a:r>
              <a:rPr lang="en-US" i="0" baseline="0" dirty="0" err="1"/>
              <a:t>på</a:t>
            </a:r>
            <a:r>
              <a:rPr lang="en-US" i="0" baseline="0" dirty="0"/>
              <a:t> </a:t>
            </a:r>
            <a:r>
              <a:rPr lang="en-US" i="0" baseline="0" dirty="0" err="1"/>
              <a:t>spørsmål</a:t>
            </a:r>
            <a:r>
              <a:rPr lang="en-US" i="0" baseline="0" dirty="0"/>
              <a:t> </a:t>
            </a:r>
            <a:r>
              <a:rPr lang="en-US" i="0" baseline="0" dirty="0" err="1"/>
              <a:t>fra</a:t>
            </a:r>
            <a:r>
              <a:rPr lang="en-US" i="0" baseline="0" dirty="0"/>
              <a:t> </a:t>
            </a:r>
            <a:r>
              <a:rPr lang="en-US" i="0" baseline="0" dirty="0" err="1"/>
              <a:t>deltakerene</a:t>
            </a:r>
            <a:r>
              <a:rPr lang="en-US" i="0" baseline="0" dirty="0"/>
              <a:t> </a:t>
            </a:r>
            <a:r>
              <a:rPr lang="en-US" i="0" baseline="0" dirty="0" err="1"/>
              <a:t>og</a:t>
            </a:r>
            <a:r>
              <a:rPr lang="en-US" i="0" baseline="0" dirty="0"/>
              <a:t> ha </a:t>
            </a:r>
            <a:r>
              <a:rPr lang="en-US" i="0" baseline="0" dirty="0" err="1"/>
              <a:t>noe</a:t>
            </a:r>
            <a:r>
              <a:rPr lang="en-US" i="0" baseline="0" dirty="0"/>
              <a:t> </a:t>
            </a:r>
            <a:r>
              <a:rPr lang="en-US" i="0" baseline="0" dirty="0" err="1"/>
              <a:t>mer</a:t>
            </a:r>
            <a:r>
              <a:rPr lang="en-US" i="0" baseline="0" dirty="0"/>
              <a:t> </a:t>
            </a:r>
            <a:r>
              <a:rPr lang="en-US" i="0" baseline="0" dirty="0" err="1"/>
              <a:t>kunnskap</a:t>
            </a:r>
            <a:r>
              <a:rPr lang="en-US" i="0" baseline="0" dirty="0"/>
              <a:t> om Norge.no </a:t>
            </a:r>
            <a:r>
              <a:rPr lang="en-US" i="0" baseline="0" dirty="0" err="1"/>
              <a:t>og</a:t>
            </a:r>
            <a:r>
              <a:rPr lang="en-US" i="0" baseline="0" dirty="0"/>
              <a:t> de </a:t>
            </a:r>
            <a:r>
              <a:rPr lang="en-US" i="0" baseline="0" dirty="0" err="1"/>
              <a:t>digitale</a:t>
            </a:r>
            <a:r>
              <a:rPr lang="en-US" i="0" baseline="0" dirty="0"/>
              <a:t> </a:t>
            </a:r>
            <a:r>
              <a:rPr lang="en-US" i="0" baseline="0" dirty="0" err="1"/>
              <a:t>postkassene</a:t>
            </a:r>
            <a:r>
              <a:rPr lang="en-US" i="0" baseline="0" dirty="0"/>
              <a:t>.  </a:t>
            </a:r>
            <a:endParaRPr lang="nb-NO" i="1" baseline="0" dirty="0"/>
          </a:p>
          <a:p>
            <a:endParaRPr lang="nn-NO" dirty="0"/>
          </a:p>
        </p:txBody>
      </p:sp>
      <p:sp>
        <p:nvSpPr>
          <p:cNvPr id="4" name="Plassholder for lysbildenummer 3"/>
          <p:cNvSpPr>
            <a:spLocks noGrp="1"/>
          </p:cNvSpPr>
          <p:nvPr>
            <p:ph type="sldNum" sz="quarter" idx="5"/>
          </p:nvPr>
        </p:nvSpPr>
        <p:spPr/>
        <p:txBody>
          <a:bodyPr/>
          <a:lstStyle/>
          <a:p>
            <a:fld id="{AA24A79A-94A9-4E08-B4D2-F8EDF38F5A35}" type="slidenum">
              <a:rPr lang="nn-NO" smtClean="0"/>
              <a:t>1</a:t>
            </a:fld>
            <a:endParaRPr lang="nn-NO"/>
          </a:p>
        </p:txBody>
      </p:sp>
    </p:spTree>
    <p:extLst>
      <p:ext uri="{BB962C8B-B14F-4D97-AF65-F5344CB8AC3E}">
        <p14:creationId xmlns:p14="http://schemas.microsoft.com/office/powerpoint/2010/main" val="3934287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1" dirty="0"/>
              <a:t>Bakgrunnsinformasjon til </a:t>
            </a:r>
            <a:r>
              <a:rPr lang="nb-NO" b="1" i="1" baseline="0" dirty="0"/>
              <a:t>læreren</a:t>
            </a:r>
            <a:r>
              <a:rPr lang="nb-NO" b="1" dirty="0"/>
              <a:t>: </a:t>
            </a:r>
          </a:p>
          <a:p>
            <a:r>
              <a:rPr lang="nb-NO" dirty="0"/>
              <a:t>Du</a:t>
            </a:r>
            <a:r>
              <a:rPr lang="nb-NO" baseline="0" dirty="0"/>
              <a:t> finner utfyllende informasjon om digital postkasse, spørsmål og svar, elektronisk ID m.m. under menyen «Digital borger».</a:t>
            </a:r>
          </a:p>
          <a:p>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10</a:t>
            </a:fld>
            <a:endParaRPr lang="nb-NO"/>
          </a:p>
        </p:txBody>
      </p:sp>
    </p:spTree>
    <p:extLst>
      <p:ext uri="{BB962C8B-B14F-4D97-AF65-F5344CB8AC3E}">
        <p14:creationId xmlns:p14="http://schemas.microsoft.com/office/powerpoint/2010/main" val="975412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n-NO" dirty="0"/>
          </a:p>
          <a:p>
            <a:r>
              <a:rPr lang="nb-NO" b="1" i="1" baseline="0" dirty="0"/>
              <a:t>Bakgrunnsinformasjon til læreren:</a:t>
            </a:r>
          </a:p>
          <a:p>
            <a:r>
              <a:rPr lang="nb-NO" i="0" baseline="0" dirty="0"/>
              <a:t>Videoen «Motta digital post fra det offentlige» forteller hvorfor du bør opprette digital postkasse. Den er på 1 min. 37 sek. </a:t>
            </a:r>
          </a:p>
          <a:p>
            <a:endParaRPr lang="nb-NO" i="0" baseline="0" dirty="0"/>
          </a:p>
          <a:p>
            <a:r>
              <a:rPr lang="nb-NO" i="0" baseline="0" dirty="0"/>
              <a:t>Klikk på tittelen «Motta digital post fra det offentlige» for å vise videoen. Når videoen er startet, kan du klikke på fullskjerm-symbolet nede til høyre på videoen for å få vist videoen i fullskjerm. </a:t>
            </a:r>
          </a:p>
          <a:p>
            <a:endParaRPr lang="nb-NO" i="0" baseline="0" dirty="0"/>
          </a:p>
          <a:p>
            <a:r>
              <a:rPr lang="nb-NO" i="0" baseline="0" dirty="0"/>
              <a:t>Du må være tilkoplet internett for å få vist videoen.</a:t>
            </a:r>
          </a:p>
          <a:p>
            <a:endParaRPr lang="nb-NO" i="0" baseline="0" dirty="0"/>
          </a:p>
          <a:p>
            <a:r>
              <a:rPr lang="nb-NO" i="0" baseline="0" dirty="0"/>
              <a:t>(Lenke til videoen på </a:t>
            </a:r>
            <a:r>
              <a:rPr lang="nb-NO" i="0" baseline="0" dirty="0" err="1"/>
              <a:t>YouTube</a:t>
            </a:r>
            <a:r>
              <a:rPr lang="nb-NO" i="0" baseline="0" dirty="0"/>
              <a:t>: https://www.youtube.com/watch?v=TolO-RVkg80 )</a:t>
            </a:r>
            <a:endParaRPr lang="nn-NO" i="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11</a:t>
            </a:fld>
            <a:endParaRPr lang="nb-NO"/>
          </a:p>
        </p:txBody>
      </p:sp>
    </p:spTree>
    <p:extLst>
      <p:ext uri="{BB962C8B-B14F-4D97-AF65-F5344CB8AC3E}">
        <p14:creationId xmlns:p14="http://schemas.microsoft.com/office/powerpoint/2010/main" val="2374267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i="1" dirty="0"/>
              <a:t>Manus: </a:t>
            </a:r>
          </a:p>
          <a:p>
            <a:r>
              <a:rPr lang="nn-NO" i="0" dirty="0"/>
              <a:t>En digital postkasse </a:t>
            </a:r>
            <a:r>
              <a:rPr lang="nn-NO" i="0" dirty="0" err="1"/>
              <a:t>tilsvarer</a:t>
            </a:r>
            <a:r>
              <a:rPr lang="nn-NO" i="0" dirty="0"/>
              <a:t> </a:t>
            </a:r>
            <a:r>
              <a:rPr lang="nb-NO" sz="1200" kern="1200" dirty="0">
                <a:solidFill>
                  <a:schemeClr val="tx1"/>
                </a:solidFill>
                <a:effectLst/>
                <a:latin typeface="+mn-lt"/>
                <a:ea typeface="ＭＳ Ｐゴシック" pitchFamily="34" charset="-128"/>
                <a:cs typeface="+mn-cs"/>
              </a:rPr>
              <a:t>den fysiske postkassen du har hengende på gjerdet</a:t>
            </a:r>
            <a:r>
              <a:rPr lang="nb-NO" sz="1200" kern="1200" baseline="0" dirty="0">
                <a:solidFill>
                  <a:schemeClr val="tx1"/>
                </a:solidFill>
                <a:effectLst/>
                <a:latin typeface="+mn-lt"/>
                <a:ea typeface="ＭＳ Ｐゴシック" pitchFamily="34" charset="-128"/>
                <a:cs typeface="+mn-cs"/>
              </a:rPr>
              <a:t> </a:t>
            </a:r>
            <a:r>
              <a:rPr lang="nb-NO" sz="1200" kern="1200" dirty="0">
                <a:solidFill>
                  <a:schemeClr val="tx1"/>
                </a:solidFill>
                <a:effectLst/>
                <a:latin typeface="+mn-lt"/>
                <a:ea typeface="ＭＳ Ｐゴシック" pitchFamily="34" charset="-128"/>
                <a:cs typeface="+mn-cs"/>
              </a:rPr>
              <a:t>fremfor huset ditt.</a:t>
            </a:r>
            <a:r>
              <a:rPr lang="nb-NO" sz="1200" kern="1200" baseline="0" dirty="0">
                <a:solidFill>
                  <a:schemeClr val="tx1"/>
                </a:solidFill>
                <a:effectLst/>
                <a:latin typeface="+mn-lt"/>
                <a:ea typeface="ＭＳ Ｐゴシック" pitchFamily="34" charset="-128"/>
                <a:cs typeface="+mn-cs"/>
              </a:rPr>
              <a:t> Men i </a:t>
            </a:r>
            <a:r>
              <a:rPr lang="nb-NO" sz="1200" kern="1200" dirty="0">
                <a:solidFill>
                  <a:schemeClr val="tx1"/>
                </a:solidFill>
                <a:effectLst/>
                <a:latin typeface="+mn-lt"/>
                <a:ea typeface="ＭＳ Ｐゴシック" pitchFamily="34" charset="-128"/>
                <a:cs typeface="+mn-cs"/>
              </a:rPr>
              <a:t>den digitale postkassen blir brevene sendt på en sikker måte via internett, og ikke på papir som i den fysiske postkassen. Den digitale postkassen er sikrere enn den fysiske postkassen fordi både avsender og mottaker må bekrefte identiteten sin. Du er derfor trygg på at alle er de som de gir seg ut for å være. </a:t>
            </a:r>
            <a:br>
              <a:rPr lang="nb-NO" sz="1200" kern="1200" dirty="0">
                <a:solidFill>
                  <a:schemeClr val="tx1"/>
                </a:solidFill>
                <a:effectLst/>
                <a:latin typeface="+mn-lt"/>
                <a:ea typeface="ＭＳ Ｐゴシック" pitchFamily="34" charset="-128"/>
                <a:cs typeface="+mn-cs"/>
              </a:rPr>
            </a:br>
            <a:endParaRPr lang="nb-NO" sz="1200" kern="1200" dirty="0">
              <a:solidFill>
                <a:schemeClr val="tx1"/>
              </a:solidFill>
              <a:effectLst/>
              <a:latin typeface="+mn-lt"/>
              <a:ea typeface="ＭＳ Ｐゴシック" pitchFamily="34" charset="-128"/>
              <a:cs typeface="+mn-cs"/>
            </a:endParaRPr>
          </a:p>
          <a:p>
            <a:r>
              <a:rPr lang="nb-NO" sz="1200" kern="1200" dirty="0">
                <a:solidFill>
                  <a:schemeClr val="tx1"/>
                </a:solidFill>
                <a:effectLst/>
                <a:latin typeface="+mn-lt"/>
                <a:ea typeface="ＭＳ Ｐゴシック" pitchFamily="34" charset="-128"/>
                <a:cs typeface="+mn-cs"/>
              </a:rPr>
              <a:t>Uvedkommende kan heller ikke få tilgang til post i den digitale postkassen, i motsetning til hva de kan i den fysiske postkassen. </a:t>
            </a:r>
          </a:p>
          <a:p>
            <a:br>
              <a:rPr lang="nb-NO" sz="1200" kern="1200" dirty="0">
                <a:solidFill>
                  <a:schemeClr val="tx1"/>
                </a:solidFill>
                <a:effectLst/>
                <a:latin typeface="+mn-lt"/>
                <a:ea typeface="ＭＳ Ｐゴシック" pitchFamily="34" charset="-128"/>
                <a:cs typeface="+mn-cs"/>
              </a:rPr>
            </a:br>
            <a:r>
              <a:rPr lang="nb-NO" sz="1200" kern="1200" dirty="0">
                <a:solidFill>
                  <a:schemeClr val="tx1"/>
                </a:solidFill>
                <a:effectLst/>
                <a:latin typeface="+mn-lt"/>
                <a:ea typeface="ＭＳ Ｐゴシック" pitchFamily="34" charset="-128"/>
                <a:cs typeface="+mn-cs"/>
              </a:rPr>
              <a:t>Du kan</a:t>
            </a:r>
            <a:r>
              <a:rPr lang="nb-NO" sz="1200" kern="1200" baseline="0" dirty="0">
                <a:solidFill>
                  <a:schemeClr val="tx1"/>
                </a:solidFill>
                <a:effectLst/>
                <a:latin typeface="+mn-lt"/>
                <a:ea typeface="ＭＳ Ｐゴシック" pitchFamily="34" charset="-128"/>
                <a:cs typeface="+mn-cs"/>
              </a:rPr>
              <a:t> lagre posten du får så lenge du ønsker. </a:t>
            </a:r>
          </a:p>
          <a:p>
            <a:endParaRPr lang="nb-NO" sz="1200" kern="1200" baseline="0" dirty="0">
              <a:solidFill>
                <a:schemeClr val="tx1"/>
              </a:solidFill>
              <a:effectLst/>
              <a:latin typeface="+mn-lt"/>
              <a:ea typeface="ＭＳ Ｐゴシック" pitchFamily="34" charset="-128"/>
              <a:cs typeface="+mn-cs"/>
            </a:endParaRPr>
          </a:p>
          <a:p>
            <a:r>
              <a:rPr lang="nb-NO" sz="1200" b="1" i="1" kern="1200" baseline="0" dirty="0">
                <a:solidFill>
                  <a:schemeClr val="tx1"/>
                </a:solidFill>
                <a:effectLst/>
                <a:latin typeface="+mn-lt"/>
                <a:ea typeface="ＭＳ Ｐゴシック" pitchFamily="34" charset="-128"/>
                <a:cs typeface="+mn-cs"/>
              </a:rPr>
              <a:t>Bakgrunnsinformasjon til </a:t>
            </a:r>
            <a:r>
              <a:rPr lang="nb-NO" b="1" i="1" baseline="0" dirty="0"/>
              <a:t>læreren</a:t>
            </a:r>
            <a:r>
              <a:rPr lang="nb-NO" sz="1200" b="1" i="1" kern="1200" baseline="0" dirty="0">
                <a:solidFill>
                  <a:schemeClr val="tx1"/>
                </a:solidFill>
                <a:effectLst/>
                <a:latin typeface="+mn-lt"/>
                <a:ea typeface="ＭＳ Ｐゴシック" pitchFamily="34" charset="-128"/>
                <a:cs typeface="+mn-cs"/>
              </a:rPr>
              <a:t>: </a:t>
            </a:r>
            <a:endParaRPr lang="nb-NO" sz="1200" b="1" i="1" kern="1200" dirty="0">
              <a:solidFill>
                <a:schemeClr val="tx1"/>
              </a:solidFill>
              <a:effectLst/>
              <a:latin typeface="+mn-lt"/>
              <a:ea typeface="ＭＳ Ｐゴシック" pitchFamily="34" charset="-128"/>
              <a:cs typeface="+mn-cs"/>
            </a:endParaRPr>
          </a:p>
          <a:p>
            <a:r>
              <a:rPr lang="nb-NO" sz="1200" kern="1200" dirty="0">
                <a:solidFill>
                  <a:schemeClr val="tx1"/>
                </a:solidFill>
                <a:effectLst/>
                <a:latin typeface="+mn-lt"/>
                <a:ea typeface="ＭＳ Ｐゴシック" pitchFamily="34" charset="-128"/>
                <a:cs typeface="+mn-cs"/>
              </a:rPr>
              <a:t>Du må selv opprette en digital postkasse for å kunne få post digitalt.</a:t>
            </a:r>
          </a:p>
          <a:p>
            <a:endParaRPr lang="nb-NO" sz="1200" kern="1200" dirty="0">
              <a:solidFill>
                <a:schemeClr val="tx1"/>
              </a:solidFill>
              <a:effectLst/>
              <a:latin typeface="+mn-lt"/>
              <a:ea typeface="ＭＳ Ｐゴシック" pitchFamily="34" charset="-128"/>
              <a:cs typeface="+mn-cs"/>
            </a:endParaRPr>
          </a:p>
          <a:p>
            <a:r>
              <a:rPr lang="nb-NO" sz="1200" kern="1200" dirty="0">
                <a:solidFill>
                  <a:schemeClr val="tx1"/>
                </a:solidFill>
                <a:effectLst/>
                <a:latin typeface="+mn-lt"/>
                <a:ea typeface="ＭＳ Ｐゴシック" pitchFamily="34" charset="-128"/>
                <a:cs typeface="+mn-cs"/>
              </a:rPr>
              <a:t>Når</a:t>
            </a:r>
            <a:r>
              <a:rPr lang="nb-NO" sz="1200" kern="1200" baseline="0" dirty="0">
                <a:solidFill>
                  <a:schemeClr val="tx1"/>
                </a:solidFill>
                <a:effectLst/>
                <a:latin typeface="+mn-lt"/>
                <a:ea typeface="ＭＳ Ｐゴシック" pitchFamily="34" charset="-128"/>
                <a:cs typeface="+mn-cs"/>
              </a:rPr>
              <a:t> du får post i den digitale postkassen din, blir du varslet på SMS eller e-post.</a:t>
            </a:r>
            <a:endParaRPr lang="nb-NO" sz="1200" kern="1200" dirty="0">
              <a:solidFill>
                <a:schemeClr val="tx1"/>
              </a:solidFill>
              <a:effectLst/>
              <a:latin typeface="+mn-lt"/>
              <a:ea typeface="ＭＳ Ｐゴシック" pitchFamily="34" charset="-128"/>
              <a:cs typeface="+mn-cs"/>
            </a:endParaRPr>
          </a:p>
          <a:p>
            <a:endParaRPr lang="nn-NO" i="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2</a:t>
            </a:fld>
            <a:endParaRPr lang="nb-NO"/>
          </a:p>
        </p:txBody>
      </p:sp>
    </p:spTree>
    <p:extLst>
      <p:ext uri="{BB962C8B-B14F-4D97-AF65-F5344CB8AC3E}">
        <p14:creationId xmlns:p14="http://schemas.microsoft.com/office/powerpoint/2010/main" val="200925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i="1" dirty="0"/>
              <a:t>Manus:</a:t>
            </a:r>
            <a:r>
              <a:rPr lang="nn-NO" b="1" i="1" baseline="0" dirty="0"/>
              <a:t> </a:t>
            </a:r>
            <a:endParaRPr lang="nn-NO" b="1" i="0" baseline="0" dirty="0"/>
          </a:p>
          <a:p>
            <a:r>
              <a:rPr lang="nb-NO" sz="1200" b="0" i="0" kern="1200" dirty="0">
                <a:solidFill>
                  <a:schemeClr val="tx1"/>
                </a:solidFill>
                <a:effectLst/>
                <a:latin typeface="+mn-lt"/>
                <a:ea typeface="ＭＳ Ｐゴシック" pitchFamily="34" charset="-128"/>
                <a:cs typeface="+mn-cs"/>
              </a:rPr>
              <a:t>Brev med vedtak, helseopplysninger eller annen sensitiv informasjon kan ikke sendes på vanlig e-post fordi det ikke er sikkert nok. Skal du kunne få viktige brev fra det offentlige digitalt, må du ha digital postkasse.</a:t>
            </a:r>
          </a:p>
          <a:p>
            <a:r>
              <a:rPr lang="nb-NO" sz="1200" b="0" i="0" kern="1200" baseline="0" dirty="0">
                <a:solidFill>
                  <a:schemeClr val="tx1"/>
                </a:solidFill>
                <a:effectLst/>
                <a:latin typeface="+mn-lt"/>
                <a:ea typeface="ＭＳ Ｐゴシック" pitchFamily="34" charset="-128"/>
                <a:cs typeface="+mn-cs"/>
              </a:rPr>
              <a:t>Fordeler med digital postkasse: (Se lysbildet)</a:t>
            </a:r>
            <a:endParaRPr lang="nn-NO" i="0" baseline="0" dirty="0"/>
          </a:p>
          <a:p>
            <a:endParaRPr lang="nn-NO" dirty="0"/>
          </a:p>
          <a:p>
            <a:r>
              <a:rPr lang="nn-NO" b="1" i="1" dirty="0"/>
              <a:t>Bakgrunnsinformasjon til </a:t>
            </a:r>
            <a:r>
              <a:rPr lang="nb-NO" b="1" i="1" baseline="0" dirty="0"/>
              <a:t>læreren</a:t>
            </a:r>
            <a:r>
              <a:rPr lang="nn-NO" b="1" i="1" dirty="0"/>
              <a:t>: </a:t>
            </a:r>
          </a:p>
          <a:p>
            <a:pPr marL="171450" indent="-171450">
              <a:buFont typeface="Arial" panose="020B0604020202020204" pitchFamily="34" charset="0"/>
              <a:buChar char="•"/>
            </a:pPr>
            <a:r>
              <a:rPr lang="nn-NO" i="0" dirty="0"/>
              <a:t>Det er gratis å opprette og bruke digital postkasse.</a:t>
            </a:r>
          </a:p>
          <a:p>
            <a:pPr marL="171450" indent="-171450">
              <a:buFont typeface="Arial" panose="020B0604020202020204" pitchFamily="34" charset="0"/>
              <a:buChar char="•"/>
            </a:pPr>
            <a:r>
              <a:rPr lang="nn-NO" i="0" dirty="0"/>
              <a:t>Det kommer </a:t>
            </a:r>
            <a:r>
              <a:rPr lang="nn-NO" i="0" dirty="0" err="1"/>
              <a:t>ikke</a:t>
            </a:r>
            <a:r>
              <a:rPr lang="nn-NO" i="0" dirty="0"/>
              <a:t> </a:t>
            </a:r>
            <a:r>
              <a:rPr lang="nn-NO" i="0" dirty="0" err="1"/>
              <a:t>uadressert</a:t>
            </a:r>
            <a:r>
              <a:rPr lang="nn-NO" i="0" dirty="0"/>
              <a:t> reklame i digital postkasse.</a:t>
            </a:r>
          </a:p>
          <a:p>
            <a:pPr marL="171450" marR="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nn-NO" sz="1200" kern="1200" dirty="0">
                <a:solidFill>
                  <a:schemeClr val="tx1"/>
                </a:solidFill>
                <a:effectLst/>
                <a:latin typeface="+mn-lt"/>
                <a:ea typeface="ＭＳ Ｐゴシック" pitchFamily="34" charset="-128"/>
                <a:cs typeface="+mn-cs"/>
              </a:rPr>
              <a:t>For å sikre at ingen </a:t>
            </a:r>
            <a:r>
              <a:rPr lang="nn-NO" sz="1200" kern="1200" dirty="0" err="1">
                <a:solidFill>
                  <a:schemeClr val="tx1"/>
                </a:solidFill>
                <a:effectLst/>
                <a:latin typeface="+mn-lt"/>
                <a:ea typeface="ＭＳ Ｐゴシック" pitchFamily="34" charset="-128"/>
                <a:cs typeface="+mn-cs"/>
              </a:rPr>
              <a:t>uvedkommede</a:t>
            </a:r>
            <a:r>
              <a:rPr lang="nn-NO" sz="1200" kern="1200" dirty="0">
                <a:solidFill>
                  <a:schemeClr val="tx1"/>
                </a:solidFill>
                <a:effectLst/>
                <a:latin typeface="+mn-lt"/>
                <a:ea typeface="ＭＳ Ｐゴシック" pitchFamily="34" charset="-128"/>
                <a:cs typeface="+mn-cs"/>
              </a:rPr>
              <a:t> kan lese posten din, blir den både sendt og </a:t>
            </a:r>
            <a:r>
              <a:rPr lang="nn-NO" sz="1200" kern="1200" dirty="0" err="1">
                <a:solidFill>
                  <a:schemeClr val="tx1"/>
                </a:solidFill>
                <a:effectLst/>
                <a:latin typeface="+mn-lt"/>
                <a:ea typeface="ＭＳ Ｐゴシック" pitchFamily="34" charset="-128"/>
                <a:cs typeface="+mn-cs"/>
              </a:rPr>
              <a:t>lagret</a:t>
            </a:r>
            <a:r>
              <a:rPr lang="nn-NO" sz="1200" kern="1200" dirty="0">
                <a:solidFill>
                  <a:schemeClr val="tx1"/>
                </a:solidFill>
                <a:effectLst/>
                <a:latin typeface="+mn-lt"/>
                <a:ea typeface="ＭＳ Ｐゴシック" pitchFamily="34" charset="-128"/>
                <a:cs typeface="+mn-cs"/>
              </a:rPr>
              <a:t> kryptert, som skjult tekst. En kryptert sending kan </a:t>
            </a:r>
            <a:r>
              <a:rPr lang="nn-NO" sz="1200" kern="1200" dirty="0" err="1">
                <a:solidFill>
                  <a:schemeClr val="tx1"/>
                </a:solidFill>
                <a:effectLst/>
                <a:latin typeface="+mn-lt"/>
                <a:ea typeface="ＭＳ Ｐゴシック" pitchFamily="34" charset="-128"/>
                <a:cs typeface="+mn-cs"/>
              </a:rPr>
              <a:t>sammenlignes</a:t>
            </a:r>
            <a:r>
              <a:rPr lang="nn-NO" sz="1200" kern="1200" dirty="0">
                <a:solidFill>
                  <a:schemeClr val="tx1"/>
                </a:solidFill>
                <a:effectLst/>
                <a:latin typeface="+mn-lt"/>
                <a:ea typeface="ＭＳ Ｐゴシック" pitchFamily="34" charset="-128"/>
                <a:cs typeface="+mn-cs"/>
              </a:rPr>
              <a:t> med at du setter på en hengelås. Det er bare den som har nøkkelen, som kan låse opp og lese </a:t>
            </a:r>
            <a:r>
              <a:rPr lang="nn-NO" sz="1200" kern="1200" dirty="0" err="1">
                <a:solidFill>
                  <a:schemeClr val="tx1"/>
                </a:solidFill>
                <a:effectLst/>
                <a:latin typeface="+mn-lt"/>
                <a:ea typeface="ＭＳ Ｐゴシック" pitchFamily="34" charset="-128"/>
                <a:cs typeface="+mn-cs"/>
              </a:rPr>
              <a:t>innholdet</a:t>
            </a:r>
            <a:r>
              <a:rPr lang="nn-NO" sz="1200" kern="1200" dirty="0">
                <a:solidFill>
                  <a:schemeClr val="tx1"/>
                </a:solidFill>
                <a:effectLst/>
                <a:latin typeface="+mn-lt"/>
                <a:ea typeface="ＭＳ Ｐゴシック" pitchFamily="34" charset="-128"/>
                <a:cs typeface="+mn-cs"/>
              </a:rPr>
              <a:t>.</a:t>
            </a:r>
            <a:endParaRPr lang="nn-NO" sz="1200" b="0" i="0" kern="1200" dirty="0">
              <a:solidFill>
                <a:schemeClr val="tx1"/>
              </a:solidFill>
              <a:effectLst/>
              <a:latin typeface="+mn-lt"/>
              <a:ea typeface="ＭＳ Ｐゴシック" pitchFamily="34" charset="-128"/>
              <a:cs typeface="+mn-cs"/>
            </a:endParaRPr>
          </a:p>
          <a:p>
            <a:pPr marL="171450" indent="-171450">
              <a:buFont typeface="Arial" panose="020B0604020202020204" pitchFamily="34" charset="0"/>
              <a:buChar char="•"/>
            </a:pPr>
            <a:r>
              <a:rPr lang="nn-NO" sz="1200" b="0" i="0" kern="1200" dirty="0">
                <a:solidFill>
                  <a:schemeClr val="tx1"/>
                </a:solidFill>
                <a:effectLst/>
                <a:latin typeface="+mn-lt"/>
                <a:ea typeface="ＭＳ Ｐゴシック" pitchFamily="34" charset="-128"/>
                <a:cs typeface="+mn-cs"/>
              </a:rPr>
              <a:t>Les </a:t>
            </a:r>
            <a:r>
              <a:rPr lang="nn-NO" sz="1200" b="0" i="0" kern="1200" dirty="0" err="1">
                <a:solidFill>
                  <a:schemeClr val="tx1"/>
                </a:solidFill>
                <a:effectLst/>
                <a:latin typeface="+mn-lt"/>
                <a:ea typeface="ＭＳ Ｐゴシック" pitchFamily="34" charset="-128"/>
                <a:cs typeface="+mn-cs"/>
              </a:rPr>
              <a:t>mer</a:t>
            </a:r>
            <a:r>
              <a:rPr lang="nn-NO" sz="1200" b="0" i="0" kern="1200" dirty="0">
                <a:solidFill>
                  <a:schemeClr val="tx1"/>
                </a:solidFill>
                <a:effectLst/>
                <a:latin typeface="+mn-lt"/>
                <a:ea typeface="ＭＳ Ｐゴシック" pitchFamily="34" charset="-128"/>
                <a:cs typeface="+mn-cs"/>
              </a:rPr>
              <a:t> om</a:t>
            </a:r>
            <a:r>
              <a:rPr lang="nn-NO" sz="1200" b="0" i="0" kern="1200" baseline="0" dirty="0">
                <a:solidFill>
                  <a:schemeClr val="tx1"/>
                </a:solidFill>
                <a:effectLst/>
                <a:latin typeface="+mn-lt"/>
                <a:ea typeface="ＭＳ Ｐゴシック" pitchFamily="34" charset="-128"/>
                <a:cs typeface="+mn-cs"/>
              </a:rPr>
              <a:t> digital postkasse på Norge.no: http://www.norge.no/nb/om-digital-postkasse </a:t>
            </a:r>
            <a:endParaRPr lang="nb-NO" i="0"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3</a:t>
            </a:fld>
            <a:endParaRPr lang="nb-NO"/>
          </a:p>
        </p:txBody>
      </p:sp>
    </p:spTree>
    <p:extLst>
      <p:ext uri="{BB962C8B-B14F-4D97-AF65-F5344CB8AC3E}">
        <p14:creationId xmlns:p14="http://schemas.microsoft.com/office/powerpoint/2010/main" val="82198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i="1" dirty="0"/>
              <a:t>Manus: </a:t>
            </a:r>
          </a:p>
          <a:p>
            <a:r>
              <a:rPr lang="nn-NO" i="0" dirty="0"/>
              <a:t>Gå til </a:t>
            </a:r>
            <a:r>
              <a:rPr lang="nn-NO" i="0" dirty="0" err="1"/>
              <a:t>nettstedet</a:t>
            </a:r>
            <a:r>
              <a:rPr lang="nn-NO" i="0" dirty="0"/>
              <a:t> www.norge.no. </a:t>
            </a: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4</a:t>
            </a:fld>
            <a:endParaRPr lang="nb-NO"/>
          </a:p>
        </p:txBody>
      </p:sp>
    </p:spTree>
    <p:extLst>
      <p:ext uri="{BB962C8B-B14F-4D97-AF65-F5344CB8AC3E}">
        <p14:creationId xmlns:p14="http://schemas.microsoft.com/office/powerpoint/2010/main" val="4184548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i="1" dirty="0"/>
              <a:t>Manus:</a:t>
            </a:r>
          </a:p>
          <a:p>
            <a:r>
              <a:rPr lang="nn-NO" dirty="0" err="1"/>
              <a:t>Fra</a:t>
            </a:r>
            <a:r>
              <a:rPr lang="nn-NO" baseline="0" dirty="0"/>
              <a:t> </a:t>
            </a:r>
            <a:r>
              <a:rPr lang="nn-NO" baseline="0" dirty="0" err="1"/>
              <a:t>fremsiden</a:t>
            </a:r>
            <a:r>
              <a:rPr lang="nn-NO" baseline="0" dirty="0"/>
              <a:t> til Norge.no kan du komme til </a:t>
            </a:r>
            <a:r>
              <a:rPr lang="nn-NO" baseline="0" dirty="0" err="1"/>
              <a:t>siden</a:t>
            </a:r>
            <a:r>
              <a:rPr lang="nn-NO" baseline="0" dirty="0"/>
              <a:t> </a:t>
            </a:r>
            <a:r>
              <a:rPr lang="nn-NO" dirty="0"/>
              <a:t>‘</a:t>
            </a:r>
            <a:r>
              <a:rPr lang="nn-NO" dirty="0" err="1"/>
              <a:t>Velg</a:t>
            </a:r>
            <a:r>
              <a:rPr lang="nn-NO" dirty="0"/>
              <a:t> digital postkasse’ på tre </a:t>
            </a:r>
            <a:r>
              <a:rPr lang="nn-NO" dirty="0" err="1"/>
              <a:t>måter</a:t>
            </a:r>
            <a:r>
              <a:rPr lang="nn-NO" dirty="0"/>
              <a:t>.</a:t>
            </a:r>
          </a:p>
          <a:p>
            <a:endParaRPr lang="nn-NO" dirty="0"/>
          </a:p>
          <a:p>
            <a:pPr marL="171450" indent="-171450">
              <a:buFont typeface="Arial" panose="020B0604020202020204" pitchFamily="34" charset="0"/>
              <a:buChar char="•"/>
            </a:pPr>
            <a:r>
              <a:rPr lang="nn-NO" dirty="0"/>
              <a:t>klikke på menyen ‘Digital borger’ oppe på </a:t>
            </a:r>
            <a:r>
              <a:rPr lang="nn-NO" dirty="0" err="1"/>
              <a:t>siden</a:t>
            </a:r>
            <a:r>
              <a:rPr lang="nn-NO" dirty="0"/>
              <a:t>. Klikk så på ‘</a:t>
            </a:r>
            <a:r>
              <a:rPr lang="nn-NO" dirty="0" err="1"/>
              <a:t>Velg</a:t>
            </a:r>
            <a:r>
              <a:rPr lang="nn-NO" dirty="0"/>
              <a:t> digital postkasse’ i </a:t>
            </a:r>
            <a:r>
              <a:rPr lang="nn-NO" dirty="0" err="1"/>
              <a:t>nedtrekksmenyen</a:t>
            </a:r>
            <a:r>
              <a:rPr lang="nn-NO" dirty="0"/>
              <a:t>.</a:t>
            </a:r>
          </a:p>
          <a:p>
            <a:pPr marL="171450" indent="-171450">
              <a:buFont typeface="Arial" panose="020B0604020202020204" pitchFamily="34" charset="0"/>
              <a:buChar char="•"/>
            </a:pPr>
            <a:r>
              <a:rPr lang="nn-NO" dirty="0"/>
              <a:t>klikke på bildet ‘</a:t>
            </a:r>
            <a:r>
              <a:rPr lang="nn-NO" dirty="0" err="1"/>
              <a:t>Velg</a:t>
            </a:r>
            <a:r>
              <a:rPr lang="nn-NO" dirty="0"/>
              <a:t> digital postkasse’. </a:t>
            </a:r>
          </a:p>
          <a:p>
            <a:pPr marL="171450" indent="-171450">
              <a:buFont typeface="Arial" panose="020B0604020202020204" pitchFamily="34" charset="0"/>
              <a:buChar char="•"/>
            </a:pPr>
            <a:r>
              <a:rPr lang="nn-NO" dirty="0"/>
              <a:t>klikke på ‘</a:t>
            </a:r>
            <a:r>
              <a:rPr lang="nn-NO" dirty="0" err="1"/>
              <a:t>Velg</a:t>
            </a:r>
            <a:r>
              <a:rPr lang="nn-NO" dirty="0"/>
              <a:t> digital postkasse’ under ‘Mest brukte</a:t>
            </a:r>
            <a:r>
              <a:rPr lang="nn-NO" baseline="0" dirty="0"/>
              <a:t> </a:t>
            </a:r>
            <a:r>
              <a:rPr lang="nn-NO" baseline="0" dirty="0" err="1"/>
              <a:t>tjenester</a:t>
            </a:r>
            <a:r>
              <a:rPr lang="nn-NO" baseline="0" dirty="0"/>
              <a:t>’.</a:t>
            </a:r>
          </a:p>
          <a:p>
            <a:pPr marL="171450" indent="-171450">
              <a:buFont typeface="Arial" panose="020B0604020202020204" pitchFamily="34" charset="0"/>
              <a:buChar char="•"/>
            </a:pPr>
            <a:endParaRPr lang="nn-NO" baseline="0" dirty="0"/>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b-NO" b="1" i="1" baseline="0" dirty="0"/>
              <a:t>Bakgrunnsinformasjon til læreren:</a:t>
            </a:r>
          </a:p>
          <a:p>
            <a:pPr marL="0" marR="0" indent="0" algn="l" defTabSz="4572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nn-NO" i="0" baseline="0" dirty="0"/>
              <a:t>URL-en til </a:t>
            </a:r>
            <a:r>
              <a:rPr lang="nn-NO" i="0" baseline="0" dirty="0" err="1"/>
              <a:t>siden</a:t>
            </a:r>
            <a:r>
              <a:rPr lang="nn-NO" i="0" baseline="0" dirty="0"/>
              <a:t> er http://www.norge.no/nb/velg-digital-postkasse </a:t>
            </a:r>
            <a:endParaRPr lang="en-US" i="0" baseline="0" dirty="0"/>
          </a:p>
          <a:p>
            <a:pPr marL="171450" indent="-171450">
              <a:buFont typeface="Arial" panose="020B0604020202020204" pitchFamily="34" charset="0"/>
              <a:buChar char="•"/>
            </a:pPr>
            <a:endParaRPr lang="nn-NO" baseline="0" dirty="0"/>
          </a:p>
          <a:p>
            <a:pPr marL="171450" indent="-171450">
              <a:buFont typeface="Arial" panose="020B0604020202020204" pitchFamily="34" charset="0"/>
              <a:buChar char="•"/>
            </a:pPr>
            <a:endParaRPr lang="nn-NO" baseline="0" dirty="0"/>
          </a:p>
          <a:p>
            <a:pPr marL="171450" indent="-171450">
              <a:buFont typeface="Arial" panose="020B0604020202020204" pitchFamily="34" charset="0"/>
              <a:buChar char="•"/>
            </a:pP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5</a:t>
            </a:fld>
            <a:endParaRPr lang="nb-NO"/>
          </a:p>
        </p:txBody>
      </p:sp>
    </p:spTree>
    <p:extLst>
      <p:ext uri="{BB962C8B-B14F-4D97-AF65-F5344CB8AC3E}">
        <p14:creationId xmlns:p14="http://schemas.microsoft.com/office/powerpoint/2010/main" val="3003356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1" i="1" dirty="0"/>
              <a:t>Bakgrunnsinformasjon til </a:t>
            </a:r>
            <a:r>
              <a:rPr lang="nb-NO" b="1" i="1" baseline="0" dirty="0"/>
              <a:t>læreren</a:t>
            </a:r>
            <a:r>
              <a:rPr lang="nb-NO" b="1" dirty="0"/>
              <a:t>: </a:t>
            </a:r>
          </a:p>
          <a:p>
            <a:r>
              <a:rPr lang="nb-NO" dirty="0"/>
              <a:t>Du</a:t>
            </a:r>
            <a:r>
              <a:rPr lang="nb-NO" baseline="0" dirty="0"/>
              <a:t> finner utfyllende informasjon om digital postkasse på siden ‘Om digital postkasse ‘ og ‘Spørsmål og svar’ på Norge.no.</a:t>
            </a:r>
            <a:endParaRPr lang="nb-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6</a:t>
            </a:fld>
            <a:endParaRPr lang="nb-NO"/>
          </a:p>
        </p:txBody>
      </p:sp>
    </p:spTree>
    <p:extLst>
      <p:ext uri="{BB962C8B-B14F-4D97-AF65-F5344CB8AC3E}">
        <p14:creationId xmlns:p14="http://schemas.microsoft.com/office/powerpoint/2010/main" val="26392427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nn-NO" b="1" i="1" dirty="0"/>
              <a:t>Manus: </a:t>
            </a:r>
            <a:endParaRPr lang="nn-NO" b="1" dirty="0"/>
          </a:p>
          <a:p>
            <a:pPr marL="0" marR="0" lvl="0" indent="0" algn="l" defTabSz="914400" rtl="0" eaLnBrk="1" fontAlgn="auto" latinLnBrk="0" hangingPunct="1">
              <a:lnSpc>
                <a:spcPct val="100000"/>
              </a:lnSpc>
              <a:spcBef>
                <a:spcPts val="0"/>
              </a:spcBef>
              <a:spcAft>
                <a:spcPts val="0"/>
              </a:spcAft>
              <a:buClrTx/>
              <a:buSzTx/>
              <a:buFontTx/>
              <a:buNone/>
              <a:tabLst/>
              <a:defRPr/>
            </a:pPr>
            <a:r>
              <a:rPr lang="nn-NO" i="0" dirty="0"/>
              <a:t>Klikk først på  «</a:t>
            </a:r>
            <a:r>
              <a:rPr lang="nn-NO" i="0" dirty="0" err="1"/>
              <a:t>Velg</a:t>
            </a:r>
            <a:r>
              <a:rPr lang="nn-NO" i="0" dirty="0"/>
              <a:t> digital postkasse» </a:t>
            </a:r>
            <a:r>
              <a:rPr lang="nn-NO" i="0" dirty="0" err="1"/>
              <a:t>fra</a:t>
            </a:r>
            <a:r>
              <a:rPr lang="nn-NO" i="0" dirty="0"/>
              <a:t> </a:t>
            </a:r>
            <a:r>
              <a:rPr lang="nn-NO" i="0" dirty="0" err="1"/>
              <a:t>nedtrekksmenyen</a:t>
            </a:r>
            <a:r>
              <a:rPr lang="nn-NO" i="0" dirty="0"/>
              <a:t> under  «Digital borger».</a:t>
            </a:r>
          </a:p>
          <a:p>
            <a:endParaRPr lang="nn-NO" i="0" dirty="0"/>
          </a:p>
          <a:p>
            <a:r>
              <a:rPr lang="nn-NO" i="0" dirty="0"/>
              <a:t>Ved å klikke på «Opprett Digipost», kommer du til </a:t>
            </a:r>
            <a:r>
              <a:rPr lang="nn-NO" i="0" baseline="0" dirty="0" err="1"/>
              <a:t>registreringssiden</a:t>
            </a:r>
            <a:r>
              <a:rPr lang="nn-NO" i="0" baseline="0" dirty="0"/>
              <a:t> til Digipost.</a:t>
            </a:r>
          </a:p>
          <a:p>
            <a:endParaRPr lang="nn-NO" i="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n-NO" i="0" dirty="0"/>
              <a:t>Ved å klikke på «Opprett e-Boks», kommer du til </a:t>
            </a:r>
            <a:r>
              <a:rPr lang="nn-NO" i="0" baseline="0" dirty="0" err="1"/>
              <a:t>registreringssiden</a:t>
            </a:r>
            <a:r>
              <a:rPr lang="nn-NO" i="0" baseline="0" dirty="0"/>
              <a:t> til e-Boks. </a:t>
            </a:r>
          </a:p>
          <a:p>
            <a:endParaRPr lang="nn-NO" baseline="0" dirty="0"/>
          </a:p>
          <a:p>
            <a:r>
              <a:rPr lang="nn-NO" b="1" i="1" baseline="0" dirty="0"/>
              <a:t>Bakgrunnsinformasjon til </a:t>
            </a:r>
            <a:r>
              <a:rPr lang="nb-NO" b="1" i="1" baseline="0" dirty="0"/>
              <a:t>læreren</a:t>
            </a:r>
            <a:r>
              <a:rPr lang="nn-NO" b="1" baseline="0" dirty="0"/>
              <a:t>: </a:t>
            </a:r>
          </a:p>
          <a:p>
            <a:r>
              <a:rPr lang="nn-NO" baseline="0" dirty="0"/>
              <a:t>Du trenger en elektronisk ID på </a:t>
            </a:r>
            <a:r>
              <a:rPr lang="nn-NO" baseline="0" dirty="0" err="1"/>
              <a:t>høyeste</a:t>
            </a:r>
            <a:r>
              <a:rPr lang="nn-NO" baseline="0" dirty="0"/>
              <a:t> </a:t>
            </a:r>
            <a:r>
              <a:rPr lang="nn-NO" baseline="0" dirty="0" err="1"/>
              <a:t>sikkerhetsnivå</a:t>
            </a:r>
            <a:r>
              <a:rPr lang="nn-NO" baseline="0" dirty="0"/>
              <a:t> (nivå 4) for å opprette digital postkasse. </a:t>
            </a:r>
            <a:r>
              <a:rPr lang="nn-NO" baseline="0" dirty="0" err="1"/>
              <a:t>MinID</a:t>
            </a:r>
            <a:r>
              <a:rPr lang="nn-NO" baseline="0" dirty="0"/>
              <a:t> er på </a:t>
            </a:r>
            <a:r>
              <a:rPr lang="nn-NO" baseline="0" dirty="0" err="1"/>
              <a:t>betydelig</a:t>
            </a:r>
            <a:r>
              <a:rPr lang="nn-NO" baseline="0" dirty="0"/>
              <a:t> </a:t>
            </a:r>
            <a:r>
              <a:rPr lang="nn-NO" baseline="0" dirty="0" err="1"/>
              <a:t>sikkerhetsnivå</a:t>
            </a:r>
            <a:r>
              <a:rPr lang="nn-NO" baseline="0" dirty="0"/>
              <a:t> (nivå 3) og kan derfor </a:t>
            </a:r>
            <a:r>
              <a:rPr lang="nn-NO" baseline="0" dirty="0" err="1"/>
              <a:t>ikke</a:t>
            </a:r>
            <a:r>
              <a:rPr lang="nn-NO" baseline="0" dirty="0"/>
              <a:t> </a:t>
            </a:r>
            <a:r>
              <a:rPr lang="nn-NO" baseline="0" dirty="0" err="1"/>
              <a:t>brukes</a:t>
            </a:r>
            <a:r>
              <a:rPr lang="nn-NO" baseline="0" dirty="0"/>
              <a:t> til dette. </a:t>
            </a:r>
            <a:r>
              <a:rPr lang="nn-NO" baseline="0" dirty="0" err="1"/>
              <a:t>MinID</a:t>
            </a:r>
            <a:r>
              <a:rPr lang="nn-NO" baseline="0" dirty="0"/>
              <a:t> er derfor </a:t>
            </a:r>
            <a:r>
              <a:rPr lang="nn-NO" baseline="0" dirty="0" err="1"/>
              <a:t>ikke</a:t>
            </a:r>
            <a:r>
              <a:rPr lang="nn-NO" baseline="0" dirty="0"/>
              <a:t> med i denne oversikten.</a:t>
            </a:r>
          </a:p>
          <a:p>
            <a:endParaRPr lang="nn-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n-NO" baseline="0" dirty="0" err="1"/>
              <a:t>Commfides</a:t>
            </a:r>
            <a:r>
              <a:rPr lang="nn-NO" baseline="0" dirty="0"/>
              <a:t>  kan </a:t>
            </a:r>
            <a:r>
              <a:rPr lang="nn-NO" baseline="0" dirty="0" err="1"/>
              <a:t>brukes</a:t>
            </a:r>
            <a:r>
              <a:rPr lang="nn-NO" baseline="0" dirty="0"/>
              <a:t> til å opprette e-Boks, men </a:t>
            </a:r>
            <a:r>
              <a:rPr lang="nn-NO" baseline="0" dirty="0" err="1"/>
              <a:t>ikke</a:t>
            </a:r>
            <a:r>
              <a:rPr lang="nn-NO" baseline="0" dirty="0"/>
              <a:t> Digipost. </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n-NO" baseline="0" dirty="0"/>
              <a:t>(Men </a:t>
            </a:r>
            <a:r>
              <a:rPr lang="nn-NO" baseline="0" dirty="0" err="1"/>
              <a:t>Commfides</a:t>
            </a:r>
            <a:r>
              <a:rPr lang="nn-NO" baseline="0" dirty="0"/>
              <a:t> og </a:t>
            </a:r>
            <a:r>
              <a:rPr lang="nn-NO" baseline="0" dirty="0" err="1"/>
              <a:t>MinID</a:t>
            </a:r>
            <a:r>
              <a:rPr lang="nn-NO" baseline="0" dirty="0"/>
              <a:t> kan </a:t>
            </a:r>
            <a:r>
              <a:rPr lang="nn-NO" baseline="0" dirty="0" err="1"/>
              <a:t>brukes</a:t>
            </a:r>
            <a:r>
              <a:rPr lang="nn-NO" baseline="0" dirty="0"/>
              <a:t> til </a:t>
            </a:r>
            <a:r>
              <a:rPr lang="nn-NO" baseline="0" dirty="0" err="1"/>
              <a:t>innlogging</a:t>
            </a:r>
            <a:r>
              <a:rPr lang="nn-NO" baseline="0" dirty="0"/>
              <a:t> via ID-porten.)</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n-NO" baseline="0" dirty="0"/>
              <a:t>Du finner </a:t>
            </a:r>
            <a:r>
              <a:rPr lang="nn-NO" baseline="0" dirty="0" err="1"/>
              <a:t>mer</a:t>
            </a:r>
            <a:r>
              <a:rPr lang="nn-NO" baseline="0" dirty="0"/>
              <a:t> informasjon om elektronisk ID på </a:t>
            </a:r>
            <a:r>
              <a:rPr lang="nn-NO" baseline="0" dirty="0" err="1"/>
              <a:t>siden</a:t>
            </a:r>
            <a:r>
              <a:rPr lang="nn-NO" baseline="0" dirty="0"/>
              <a:t> «Elektronisk ID» på Norge.no:  http://www.norge.no/nb/elektronisk-id </a:t>
            </a:r>
          </a:p>
          <a:p>
            <a:pPr marL="0" marR="0" indent="0" algn="l" defTabSz="457200" rtl="0" eaLnBrk="0" fontAlgn="base" latinLnBrk="0" hangingPunct="0">
              <a:lnSpc>
                <a:spcPct val="100000"/>
              </a:lnSpc>
              <a:spcBef>
                <a:spcPct val="30000"/>
              </a:spcBef>
              <a:spcAft>
                <a:spcPct val="0"/>
              </a:spcAft>
              <a:buClrTx/>
              <a:buSzTx/>
              <a:buFontTx/>
              <a:buNone/>
              <a:tabLst/>
              <a:defRPr/>
            </a:pPr>
            <a:endParaRPr lang="nn-NO" dirty="0"/>
          </a:p>
          <a:p>
            <a:endParaRPr lang="nn-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7</a:t>
            </a:fld>
            <a:endParaRPr lang="nb-NO"/>
          </a:p>
        </p:txBody>
      </p:sp>
    </p:spTree>
    <p:extLst>
      <p:ext uri="{BB962C8B-B14F-4D97-AF65-F5344CB8AC3E}">
        <p14:creationId xmlns:p14="http://schemas.microsoft.com/office/powerpoint/2010/main" val="19574552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b="1" i="1" dirty="0"/>
              <a:t>Manus: </a:t>
            </a:r>
          </a:p>
          <a:p>
            <a:r>
              <a:rPr lang="nn-NO" i="0" dirty="0"/>
              <a:t>Når</a:t>
            </a:r>
            <a:r>
              <a:rPr lang="nn-NO" i="0" baseline="0" dirty="0"/>
              <a:t> du har </a:t>
            </a:r>
            <a:r>
              <a:rPr lang="nn-NO" i="0" dirty="0"/>
              <a:t>klikket på «Opprett Digipost», kommer du til denne </a:t>
            </a:r>
            <a:r>
              <a:rPr lang="nn-NO" i="0" dirty="0" err="1"/>
              <a:t>siden</a:t>
            </a:r>
            <a:r>
              <a:rPr lang="nn-NO" i="0" dirty="0"/>
              <a:t>.</a:t>
            </a:r>
            <a:r>
              <a:rPr lang="nn-NO" i="1" baseline="0" dirty="0"/>
              <a:t> </a:t>
            </a:r>
            <a:r>
              <a:rPr lang="nn-NO" dirty="0"/>
              <a:t>Følg </a:t>
            </a:r>
            <a:r>
              <a:rPr lang="nn-NO" dirty="0" err="1"/>
              <a:t>instruksjonene</a:t>
            </a:r>
            <a:r>
              <a:rPr lang="nn-NO" dirty="0"/>
              <a:t> f</a:t>
            </a:r>
            <a:r>
              <a:rPr lang="nn-NO" baseline="0" dirty="0"/>
              <a:t>or å opprette digital postkasse hos </a:t>
            </a:r>
            <a:r>
              <a:rPr lang="nn-NO" baseline="0" dirty="0" err="1"/>
              <a:t>Digipost</a:t>
            </a:r>
            <a:r>
              <a:rPr lang="nn-NO" baseline="0" dirty="0"/>
              <a:t>.</a:t>
            </a:r>
          </a:p>
          <a:p>
            <a:endParaRPr lang="nn-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Når du oppretter digital postkasse hos </a:t>
            </a:r>
            <a:r>
              <a:rPr lang="nb-NO" i="0" baseline="0" dirty="0" err="1"/>
              <a:t>Digipost</a:t>
            </a:r>
            <a:r>
              <a:rPr lang="nb-NO" i="0" baseline="0" dirty="0"/>
              <a:t> eller e-Boks, blir den postkassen du velger, automatisk også valgt som postkasse for post fra det offentlige. </a:t>
            </a:r>
          </a:p>
          <a:p>
            <a:endParaRPr lang="nn-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Det er laget et eget kurs for hvordan du skal opprette digital postkasse hos </a:t>
            </a:r>
            <a:r>
              <a:rPr lang="nb-NO" i="0" baseline="0" dirty="0" err="1"/>
              <a:t>Digipost</a:t>
            </a:r>
            <a:r>
              <a:rPr lang="nb-NO" i="0" baseline="0" dirty="0"/>
              <a:t>, se Digidel.no. </a:t>
            </a:r>
          </a:p>
          <a:p>
            <a:r>
              <a:rPr lang="nn-NO" baseline="0" dirty="0"/>
              <a:t> </a:t>
            </a:r>
            <a:endParaRPr lang="nn-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a:t>
            </a:r>
          </a:p>
          <a:p>
            <a:pPr marL="0" marR="0" indent="0" algn="l" defTabSz="4572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ＭＳ Ｐゴシック" pitchFamily="34" charset="-128"/>
                <a:cs typeface="+mn-cs"/>
              </a:rPr>
              <a:t>Dersom brukeren alt har valgt digital postkasse for offentlig post og skal endre til den andre postkassen, må brukeren logge inn på brukerprofilen sin i ID-porten for å bytte til den andre postkassen. (Brukerprofilen:</a:t>
            </a:r>
            <a:r>
              <a:rPr lang="nb-NO" sz="1200" kern="1200" baseline="0" dirty="0">
                <a:solidFill>
                  <a:schemeClr val="tx1"/>
                </a:solidFill>
                <a:effectLst/>
                <a:latin typeface="+mn-lt"/>
                <a:ea typeface="ＭＳ Ｐゴシック" pitchFamily="34" charset="-128"/>
                <a:cs typeface="+mn-cs"/>
              </a:rPr>
              <a:t> https://brukerprofil.difi.no/minprofil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sz="1200" kern="1200" dirty="0">
              <a:solidFill>
                <a:schemeClr val="tx1"/>
              </a:solidFill>
              <a:effectLst/>
              <a:latin typeface="+mn-lt"/>
              <a:ea typeface="ＭＳ Ｐゴシック" pitchFamily="34" charset="-128"/>
              <a:cs typeface="+mn-cs"/>
            </a:endParaRPr>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8</a:t>
            </a:fld>
            <a:endParaRPr lang="nb-NO"/>
          </a:p>
        </p:txBody>
      </p:sp>
    </p:spTree>
    <p:extLst>
      <p:ext uri="{BB962C8B-B14F-4D97-AF65-F5344CB8AC3E}">
        <p14:creationId xmlns:p14="http://schemas.microsoft.com/office/powerpoint/2010/main" val="2640167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normAutofit/>
          </a:bodyPr>
          <a:lstStyle/>
          <a:p>
            <a:r>
              <a:rPr lang="nn-NO" b="1" i="1" dirty="0"/>
              <a:t>Manus: </a:t>
            </a:r>
          </a:p>
          <a:p>
            <a:r>
              <a:rPr lang="nn-NO" i="0" dirty="0"/>
              <a:t>Når</a:t>
            </a:r>
            <a:r>
              <a:rPr lang="nn-NO" i="0" baseline="0" dirty="0"/>
              <a:t> du har </a:t>
            </a:r>
            <a:r>
              <a:rPr lang="nn-NO" i="0" dirty="0"/>
              <a:t>klikket på «Opprett e-Boks», kommer du til denne </a:t>
            </a:r>
            <a:r>
              <a:rPr lang="nn-NO" i="0" dirty="0" err="1"/>
              <a:t>siden</a:t>
            </a:r>
            <a:r>
              <a:rPr lang="nn-NO" i="0" dirty="0"/>
              <a:t>. </a:t>
            </a:r>
            <a:r>
              <a:rPr lang="nn-NO" dirty="0"/>
              <a:t>Følg </a:t>
            </a:r>
            <a:r>
              <a:rPr lang="nn-NO" dirty="0" err="1"/>
              <a:t>instruksjonene</a:t>
            </a:r>
            <a:r>
              <a:rPr lang="nn-NO" dirty="0"/>
              <a:t> f</a:t>
            </a:r>
            <a:r>
              <a:rPr lang="nn-NO" baseline="0" dirty="0"/>
              <a:t>or å opprette digital postkasse hos e-Boks. </a:t>
            </a:r>
          </a:p>
          <a:p>
            <a:endParaRPr lang="nn-NO"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Når du oppretter digital postkasse hos </a:t>
            </a:r>
            <a:r>
              <a:rPr lang="nb-NO" i="0" baseline="0" dirty="0" err="1"/>
              <a:t>Digipost</a:t>
            </a:r>
            <a:r>
              <a:rPr lang="nb-NO" i="0" baseline="0" dirty="0"/>
              <a:t> eller e-Boks, blir den postkassen du velger, automatisk også valgt som postkasse for post fra det offentlige. </a:t>
            </a:r>
          </a:p>
          <a:p>
            <a:pPr marL="0" marR="0" indent="0" algn="l" defTabSz="457200" rtl="0" eaLnBrk="0" fontAlgn="base" latinLnBrk="0" hangingPunct="0">
              <a:lnSpc>
                <a:spcPct val="100000"/>
              </a:lnSpc>
              <a:spcBef>
                <a:spcPct val="30000"/>
              </a:spcBef>
              <a:spcAft>
                <a:spcPct val="0"/>
              </a:spcAft>
              <a:buClrTx/>
              <a:buSzTx/>
              <a:buFontTx/>
              <a:buNone/>
              <a:tabLst/>
              <a:defRPr/>
            </a:pPr>
            <a:endParaRPr lang="nb-NO" i="0" baseline="0"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i="0" baseline="0" dirty="0"/>
              <a:t>Det er laget et eget kurs for hvordan du skal opprette digital postkasse hos e-Boks, se Digidel.no. </a:t>
            </a:r>
          </a:p>
          <a:p>
            <a:r>
              <a:rPr lang="nn-NO" baseline="0" dirty="0"/>
              <a:t> </a:t>
            </a:r>
            <a:endParaRPr lang="nn-NO" dirty="0"/>
          </a:p>
          <a:p>
            <a:pPr marL="0" marR="0" indent="0" algn="l" defTabSz="457200" rtl="0" eaLnBrk="0" fontAlgn="base" latinLnBrk="0" hangingPunct="0">
              <a:lnSpc>
                <a:spcPct val="100000"/>
              </a:lnSpc>
              <a:spcBef>
                <a:spcPct val="30000"/>
              </a:spcBef>
              <a:spcAft>
                <a:spcPct val="0"/>
              </a:spcAft>
              <a:buClrTx/>
              <a:buSzTx/>
              <a:buFontTx/>
              <a:buNone/>
              <a:tabLst/>
              <a:defRPr/>
            </a:pPr>
            <a:r>
              <a:rPr lang="nb-NO" b="1" i="1" baseline="0" dirty="0"/>
              <a:t>Bakgrunnsinformasjon til læreren:</a:t>
            </a:r>
          </a:p>
          <a:p>
            <a:pPr marL="0" marR="0" indent="0" algn="l" defTabSz="457200" rtl="0" eaLnBrk="0" fontAlgn="base" latinLnBrk="0" hangingPunct="0">
              <a:lnSpc>
                <a:spcPct val="100000"/>
              </a:lnSpc>
              <a:spcBef>
                <a:spcPct val="30000"/>
              </a:spcBef>
              <a:spcAft>
                <a:spcPct val="0"/>
              </a:spcAft>
              <a:buClrTx/>
              <a:buSzTx/>
              <a:buFontTx/>
              <a:buNone/>
              <a:tabLst/>
              <a:defRPr/>
            </a:pPr>
            <a:r>
              <a:rPr lang="nb-NO" sz="1200" kern="1200" dirty="0">
                <a:solidFill>
                  <a:schemeClr val="tx1"/>
                </a:solidFill>
                <a:effectLst/>
                <a:latin typeface="+mn-lt"/>
                <a:ea typeface="ＭＳ Ｐゴシック" pitchFamily="34" charset="-128"/>
                <a:cs typeface="+mn-cs"/>
              </a:rPr>
              <a:t>Dersom brukeren alt har valgt digital postkasse for offentlig post og skal endre til den andre postkassen, må brukeren logge inn på brukerprofilen sin i ID-porten for å bytte til den andre postkassen. (Brukerprofilen:</a:t>
            </a:r>
            <a:r>
              <a:rPr lang="nb-NO" sz="1200" kern="1200" baseline="0" dirty="0">
                <a:solidFill>
                  <a:schemeClr val="tx1"/>
                </a:solidFill>
                <a:effectLst/>
                <a:latin typeface="+mn-lt"/>
                <a:ea typeface="ＭＳ Ｐゴシック" pitchFamily="34" charset="-128"/>
                <a:cs typeface="+mn-cs"/>
              </a:rPr>
              <a:t> https://brukerprofil.difi.no/minprofil )</a:t>
            </a:r>
            <a:endParaRPr lang="nb-NO" sz="1200" kern="1200" dirty="0">
              <a:solidFill>
                <a:schemeClr val="tx1"/>
              </a:solidFill>
              <a:effectLst/>
              <a:latin typeface="+mn-lt"/>
              <a:ea typeface="ＭＳ Ｐゴシック" pitchFamily="34" charset="-128"/>
              <a:cs typeface="+mn-cs"/>
            </a:endParaRPr>
          </a:p>
          <a:p>
            <a:endParaRPr lang="nn-NO" dirty="0"/>
          </a:p>
          <a:p>
            <a:endParaRPr lang="nn-NO" dirty="0"/>
          </a:p>
        </p:txBody>
      </p:sp>
      <p:sp>
        <p:nvSpPr>
          <p:cNvPr id="4" name="Plassholder for lysbildenummer 3"/>
          <p:cNvSpPr>
            <a:spLocks noGrp="1"/>
          </p:cNvSpPr>
          <p:nvPr>
            <p:ph type="sldNum" sz="quarter" idx="10"/>
          </p:nvPr>
        </p:nvSpPr>
        <p:spPr/>
        <p:txBody>
          <a:bodyPr/>
          <a:lstStyle/>
          <a:p>
            <a:fld id="{BB2D9F30-BE86-4E31-A4D2-52D65D10ADE3}" type="slidenum">
              <a:rPr lang="nb-NO" smtClean="0"/>
              <a:pPr/>
              <a:t>9</a:t>
            </a:fld>
            <a:endParaRPr lang="nb-NO"/>
          </a:p>
        </p:txBody>
      </p:sp>
    </p:spTree>
    <p:extLst>
      <p:ext uri="{BB962C8B-B14F-4D97-AF65-F5344CB8AC3E}">
        <p14:creationId xmlns:p14="http://schemas.microsoft.com/office/powerpoint/2010/main" val="2651216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png"/><Relationship Id="rId4" Type="http://schemas.openxmlformats.org/officeDocument/2006/relationships/image" Target="../media/image17.png"/></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png"/><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1.png"/><Relationship Id="rId4"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1.png"/><Relationship Id="rId4" Type="http://schemas.openxmlformats.org/officeDocument/2006/relationships/image" Target="../media/image21.pn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png"/><Relationship Id="rId4" Type="http://schemas.openxmlformats.org/officeDocument/2006/relationships/image" Target="../media/image2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png"/><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png"/><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1.mp4"/><Relationship Id="rId1" Type="http://schemas.microsoft.com/office/2007/relationships/media" Target="../media/media11.mp4"/><Relationship Id="rId5" Type="http://schemas.openxmlformats.org/officeDocument/2006/relationships/image" Target="../media/image1.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Kort Animert Introslide #1">
    <p:bg>
      <p:bgPr>
        <a:solidFill>
          <a:schemeClr val="lt1"/>
        </a:solidFill>
        <a:effectLst/>
      </p:bgPr>
    </p:bg>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8A1D86F2-7076-44AB-A7BD-6AFC9F4E549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pic>
        <p:nvPicPr>
          <p:cNvPr id="3" name="Digdir_Intro_kort_versjon_20201014">
            <a:hlinkClick r:id="" action="ppaction://media"/>
            <a:extLst>
              <a:ext uri="{FF2B5EF4-FFF2-40B4-BE49-F238E27FC236}">
                <a16:creationId xmlns:a16="http://schemas.microsoft.com/office/drawing/2014/main" id="{149D7789-BEBF-4E04-B79D-9078B9E2F8B9}"/>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5"/>
          <a:stretch>
            <a:fillRect/>
          </a:stretch>
        </p:blipFill>
        <p:spPr>
          <a:xfrm>
            <a:off x="-1587" y="0"/>
            <a:ext cx="16256000" cy="9144000"/>
          </a:xfrm>
          <a:prstGeom prst="rect">
            <a:avLst/>
          </a:prstGeom>
        </p:spPr>
      </p:pic>
    </p:spTree>
    <p:extLst>
      <p:ext uri="{BB962C8B-B14F-4D97-AF65-F5344CB8AC3E}">
        <p14:creationId xmlns:p14="http://schemas.microsoft.com/office/powerpoint/2010/main" val="295538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gdir Introslide #8">
    <p:bg>
      <p:bgPr>
        <a:solidFill>
          <a:schemeClr val="lt1"/>
        </a:solidFill>
        <a:effectLst/>
      </p:bgPr>
    </p:bg>
    <p:spTree>
      <p:nvGrpSpPr>
        <p:cNvPr id="1" name=""/>
        <p:cNvGrpSpPr/>
        <p:nvPr/>
      </p:nvGrpSpPr>
      <p:grpSpPr>
        <a:xfrm>
          <a:off x="0" y="0"/>
          <a:ext cx="0" cy="0"/>
          <a:chOff x="0" y="0"/>
          <a:chExt cx="0" cy="0"/>
        </a:xfrm>
      </p:grpSpPr>
      <p:pic>
        <p:nvPicPr>
          <p:cNvPr id="6" name="Bilde 5" descr="Et bilde som inneholder tegning&#10;&#10;Automatisk generert beskrivelse">
            <a:extLst>
              <a:ext uri="{FF2B5EF4-FFF2-40B4-BE49-F238E27FC236}">
                <a16:creationId xmlns:a16="http://schemas.microsoft.com/office/drawing/2014/main" id="{869FEB36-2120-4C4B-A06E-09E862D5E2E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3765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gdir Introslide #9">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2AF6A1F0-48BA-4FA0-94B4-925E77FCC2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121120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4" name="Plassholder for tittel 1">
            <a:extLst>
              <a:ext uri="{FF2B5EF4-FFF2-40B4-BE49-F238E27FC236}">
                <a16:creationId xmlns:a16="http://schemas.microsoft.com/office/drawing/2014/main" id="{F2028190-9615-4857-9215-8E91FE761645}"/>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
        <p:nvSpPr>
          <p:cNvPr id="5" name="Plassholder for tekst 2">
            <a:extLst>
              <a:ext uri="{FF2B5EF4-FFF2-40B4-BE49-F238E27FC236}">
                <a16:creationId xmlns:a16="http://schemas.microsoft.com/office/drawing/2014/main" id="{626F4051-322D-4761-B918-75CA0F940DA8}"/>
              </a:ext>
            </a:extLst>
          </p:cNvPr>
          <p:cNvSpPr>
            <a:spLocks noGrp="1"/>
          </p:cNvSpPr>
          <p:nvPr>
            <p:ph idx="1"/>
          </p:nvPr>
        </p:nvSpPr>
        <p:spPr>
          <a:xfrm>
            <a:off x="2364232" y="2453731"/>
            <a:ext cx="12295197" cy="576485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22125582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Plassholder for innhold 2"/>
          <p:cNvSpPr>
            <a:spLocks noGrp="1"/>
          </p:cNvSpPr>
          <p:nvPr>
            <p:ph sz="half" idx="1"/>
          </p:nvPr>
        </p:nvSpPr>
        <p:spPr>
          <a:xfrm>
            <a:off x="2364231"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682023" y="2510971"/>
            <a:ext cx="5977406" cy="5776686"/>
          </a:xfrm>
          <a:prstGeom prst="rect">
            <a:avLst/>
          </a:prstGeo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tittel 1">
            <a:extLst>
              <a:ext uri="{FF2B5EF4-FFF2-40B4-BE49-F238E27FC236}">
                <a16:creationId xmlns:a16="http://schemas.microsoft.com/office/drawing/2014/main" id="{97C25ED5-A7B7-439C-8D7F-2262BCA976B3}"/>
              </a:ext>
            </a:extLst>
          </p:cNvPr>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a:t>Klikk for å redigere tittelstil</a:t>
            </a:r>
            <a:endParaRPr lang="nb-NO" dirty="0"/>
          </a:p>
        </p:txBody>
      </p:sp>
    </p:spTree>
    <p:extLst>
      <p:ext uri="{BB962C8B-B14F-4D97-AF65-F5344CB8AC3E}">
        <p14:creationId xmlns:p14="http://schemas.microsoft.com/office/powerpoint/2010/main" val="3213274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24FAF295-66FF-4DF2-99B8-D49F2A51452F}"/>
              </a:ext>
            </a:extLst>
          </p:cNvPr>
          <p:cNvSpPr>
            <a:spLocks noGrp="1"/>
          </p:cNvSpPr>
          <p:nvPr>
            <p:ph type="pic" sz="quarter" idx="13"/>
          </p:nvPr>
        </p:nvSpPr>
        <p:spPr>
          <a:xfrm>
            <a:off x="0" y="0"/>
            <a:ext cx="16256033" cy="9145143"/>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Tree>
    <p:extLst>
      <p:ext uri="{BB962C8B-B14F-4D97-AF65-F5344CB8AC3E}">
        <p14:creationId xmlns:p14="http://schemas.microsoft.com/office/powerpoint/2010/main" val="3274672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ilde /m tekst">
    <p:spTree>
      <p:nvGrpSpPr>
        <p:cNvPr id="1" name=""/>
        <p:cNvGrpSpPr/>
        <p:nvPr/>
      </p:nvGrpSpPr>
      <p:grpSpPr>
        <a:xfrm>
          <a:off x="0" y="0"/>
          <a:ext cx="0" cy="0"/>
          <a:chOff x="0" y="0"/>
          <a:chExt cx="0" cy="0"/>
        </a:xfrm>
      </p:grpSpPr>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0"/>
            <a:ext cx="16256033" cy="4572572"/>
          </a:xfrm>
          <a:prstGeom prst="rect">
            <a:avLst/>
          </a:prstGeom>
        </p:spPr>
        <p:txBody>
          <a:bodyPr lIns="0" tIns="288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660222DE-83EE-4E47-896F-8C78F30A2D45}"/>
              </a:ext>
            </a:extLst>
          </p:cNvPr>
          <p:cNvSpPr>
            <a:spLocks noGrp="1"/>
          </p:cNvSpPr>
          <p:nvPr>
            <p:ph type="body" sz="quarter" idx="13"/>
          </p:nvPr>
        </p:nvSpPr>
        <p:spPr>
          <a:xfrm>
            <a:off x="2364232" y="5309936"/>
            <a:ext cx="12295196" cy="2971097"/>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898856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ort bilde med teks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8502D847-EF0A-40D6-98D4-363AD03B4F25}"/>
              </a:ext>
            </a:extLst>
          </p:cNvPr>
          <p:cNvSpPr/>
          <p:nvPr userDrawn="1"/>
        </p:nvSpPr>
        <p:spPr>
          <a:xfrm>
            <a:off x="1944914" y="101600"/>
            <a:ext cx="13628915" cy="107405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8124597" y="0"/>
            <a:ext cx="8129816" cy="9145143"/>
          </a:xfrm>
          <a:prstGeom prst="rect">
            <a:avLst/>
          </a:prstGeom>
        </p:spPr>
        <p:txBody>
          <a:bodyPr lIns="0" tIns="720000" rIns="0" bIns="0" anchor="t" anchorCtr="1"/>
          <a:lstStyle>
            <a:lvl1pPr marL="0" indent="0" algn="ctr">
              <a:buNone/>
              <a:defRPr sz="3000"/>
            </a:lvl1pPr>
          </a:lstStyle>
          <a:p>
            <a:r>
              <a:rPr lang="nb-NO"/>
              <a:t>Klikk på ikonet for å legge til et bilde</a:t>
            </a:r>
            <a:endParaRPr lang="nb-NO" dirty="0"/>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1589" y="566057"/>
            <a:ext cx="6480810" cy="8049032"/>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964467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x tekstbokser og 2x bilder">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D334645B-223F-4526-8D89-BC20DD382EAF}"/>
              </a:ext>
            </a:extLst>
          </p:cNvPr>
          <p:cNvSpPr/>
          <p:nvPr userDrawn="1"/>
        </p:nvSpPr>
        <p:spPr>
          <a:xfrm>
            <a:off x="1306286" y="130629"/>
            <a:ext cx="14557828" cy="191588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Plassholder for bilde 6">
            <a:extLst>
              <a:ext uri="{FF2B5EF4-FFF2-40B4-BE49-F238E27FC236}">
                <a16:creationId xmlns:a16="http://schemas.microsoft.com/office/drawing/2014/main" id="{E9DA5CDA-564E-4794-9EF8-3F8E29C06A7E}"/>
              </a:ext>
            </a:extLst>
          </p:cNvPr>
          <p:cNvSpPr>
            <a:spLocks noGrp="1"/>
          </p:cNvSpPr>
          <p:nvPr>
            <p:ph type="pic" sz="quarter" idx="14"/>
          </p:nvPr>
        </p:nvSpPr>
        <p:spPr>
          <a:xfrm>
            <a:off x="0" y="4572572"/>
            <a:ext cx="8129816" cy="4571428"/>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7" name="Plassholder for tekst 6">
            <a:extLst>
              <a:ext uri="{FF2B5EF4-FFF2-40B4-BE49-F238E27FC236}">
                <a16:creationId xmlns:a16="http://schemas.microsoft.com/office/drawing/2014/main" id="{70691A1F-0C65-4936-A3D1-75D553931D9A}"/>
              </a:ext>
            </a:extLst>
          </p:cNvPr>
          <p:cNvSpPr>
            <a:spLocks noGrp="1"/>
          </p:cNvSpPr>
          <p:nvPr>
            <p:ph type="body" sz="quarter" idx="13"/>
          </p:nvPr>
        </p:nvSpPr>
        <p:spPr>
          <a:xfrm>
            <a:off x="1080135" y="338378"/>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9" name="Plassholder for bilde 6">
            <a:extLst>
              <a:ext uri="{FF2B5EF4-FFF2-40B4-BE49-F238E27FC236}">
                <a16:creationId xmlns:a16="http://schemas.microsoft.com/office/drawing/2014/main" id="{A6665869-579D-4D0A-8BB5-C514B896A395}"/>
              </a:ext>
            </a:extLst>
          </p:cNvPr>
          <p:cNvSpPr>
            <a:spLocks noGrp="1"/>
          </p:cNvSpPr>
          <p:nvPr>
            <p:ph type="pic" sz="quarter" idx="15"/>
          </p:nvPr>
        </p:nvSpPr>
        <p:spPr>
          <a:xfrm>
            <a:off x="8129816" y="0"/>
            <a:ext cx="8124596" cy="4572572"/>
          </a:xfrm>
          <a:prstGeom prst="rect">
            <a:avLst/>
          </a:prstGeom>
        </p:spPr>
        <p:txBody>
          <a:bodyPr lIns="0" tIns="720000" rIns="0" bIns="0" anchor="t" anchorCtr="1"/>
          <a:lstStyle>
            <a:lvl1pPr marL="0" indent="0" algn="ctr">
              <a:buNone/>
              <a:defRPr sz="3000"/>
            </a:lvl1pPr>
          </a:lstStyle>
          <a:p>
            <a:r>
              <a:rPr lang="nb-NO"/>
              <a:t>Klikk på ikonet for å legge til et bilde</a:t>
            </a:r>
          </a:p>
        </p:txBody>
      </p:sp>
      <p:sp>
        <p:nvSpPr>
          <p:cNvPr id="10" name="Plassholder for tekst 6">
            <a:extLst>
              <a:ext uri="{FF2B5EF4-FFF2-40B4-BE49-F238E27FC236}">
                <a16:creationId xmlns:a16="http://schemas.microsoft.com/office/drawing/2014/main" id="{DBF69321-80D9-4A39-90B0-968EC64466CA}"/>
              </a:ext>
            </a:extLst>
          </p:cNvPr>
          <p:cNvSpPr>
            <a:spLocks noGrp="1"/>
          </p:cNvSpPr>
          <p:nvPr>
            <p:ph type="body" sz="quarter" idx="16"/>
          </p:nvPr>
        </p:nvSpPr>
        <p:spPr>
          <a:xfrm>
            <a:off x="9181147" y="4856071"/>
            <a:ext cx="5760720" cy="2520315"/>
          </a:xfrm>
          <a:prstGeom prst="rect">
            <a:avLst/>
          </a:prstGeom>
        </p:spPr>
        <p:txBody>
          <a:bodyPr lIns="0" tIns="0" rIns="0" bIns="0"/>
          <a:lstStyle>
            <a:lvl5pPr>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3150609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taside">
    <p:spTree>
      <p:nvGrpSpPr>
        <p:cNvPr id="1" name=""/>
        <p:cNvGrpSpPr/>
        <p:nvPr/>
      </p:nvGrpSpPr>
      <p:grpSpPr>
        <a:xfrm>
          <a:off x="0" y="0"/>
          <a:ext cx="0" cy="0"/>
          <a:chOff x="0" y="0"/>
          <a:chExt cx="0" cy="0"/>
        </a:xfrm>
      </p:grpSpPr>
      <p:sp>
        <p:nvSpPr>
          <p:cNvPr id="15" name="Plassholder for innhold 14">
            <a:extLst>
              <a:ext uri="{FF2B5EF4-FFF2-40B4-BE49-F238E27FC236}">
                <a16:creationId xmlns:a16="http://schemas.microsoft.com/office/drawing/2014/main" id="{BA50970E-2AEF-4397-90BC-068B1C7C1E60}"/>
              </a:ext>
            </a:extLst>
          </p:cNvPr>
          <p:cNvSpPr>
            <a:spLocks noGrp="1"/>
          </p:cNvSpPr>
          <p:nvPr>
            <p:ph idx="14"/>
          </p:nvPr>
        </p:nvSpPr>
        <p:spPr>
          <a:xfrm>
            <a:off x="2365830" y="900110"/>
            <a:ext cx="11771736" cy="7532689"/>
          </a:xfrm>
          <a:prstGeom prst="rect">
            <a:avLst/>
          </a:prstGeom>
        </p:spPr>
        <p:txBody>
          <a:bodyPr lIns="0" tIns="0" rIns="0" bIns="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Tree>
    <p:extLst>
      <p:ext uri="{BB962C8B-B14F-4D97-AF65-F5344CB8AC3E}">
        <p14:creationId xmlns:p14="http://schemas.microsoft.com/office/powerpoint/2010/main" val="1002718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8630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ang Animert Introslide #1">
    <p:bg>
      <p:bgPr>
        <a:solidFill>
          <a:schemeClr val="lt1"/>
        </a:solidFill>
        <a:effectLst/>
      </p:bgPr>
    </p:bg>
    <p:spTree>
      <p:nvGrpSpPr>
        <p:cNvPr id="1" name=""/>
        <p:cNvGrpSpPr/>
        <p:nvPr/>
      </p:nvGrpSpPr>
      <p:grpSpPr>
        <a:xfrm>
          <a:off x="0" y="0"/>
          <a:ext cx="0" cy="0"/>
          <a:chOff x="0" y="0"/>
          <a:chExt cx="0" cy="0"/>
        </a:xfrm>
      </p:grpSpPr>
      <p:pic>
        <p:nvPicPr>
          <p:cNvPr id="3" name="Digdir_Intro_01_20201014">
            <a:hlinkClick r:id="" action="ppaction://media"/>
            <a:extLst>
              <a:ext uri="{FF2B5EF4-FFF2-40B4-BE49-F238E27FC236}">
                <a16:creationId xmlns:a16="http://schemas.microsoft.com/office/drawing/2014/main" id="{3A2F5C53-3D67-48E6-8586-4DB169ED894C}"/>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Tree>
    <p:extLst>
      <p:ext uri="{BB962C8B-B14F-4D97-AF65-F5344CB8AC3E}">
        <p14:creationId xmlns:p14="http://schemas.microsoft.com/office/powerpoint/2010/main" val="171230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showWhenStopped="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Pause #1">
    <p:spTree>
      <p:nvGrpSpPr>
        <p:cNvPr id="1" name=""/>
        <p:cNvGrpSpPr/>
        <p:nvPr/>
      </p:nvGrpSpPr>
      <p:grpSpPr>
        <a:xfrm>
          <a:off x="0" y="0"/>
          <a:ext cx="0" cy="0"/>
          <a:chOff x="0" y="0"/>
          <a:chExt cx="0" cy="0"/>
        </a:xfrm>
      </p:grpSpPr>
      <p:pic>
        <p:nvPicPr>
          <p:cNvPr id="3" name="Bilde 2" descr="Et bilde som inneholder tegning&#10;&#10;Automatisk generert beskrivelse">
            <a:extLst>
              <a:ext uri="{FF2B5EF4-FFF2-40B4-BE49-F238E27FC236}">
                <a16:creationId xmlns:a16="http://schemas.microsoft.com/office/drawing/2014/main" id="{B32B5ECC-2D7D-48D0-B8D9-C63BF3D353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sp>
        <p:nvSpPr>
          <p:cNvPr id="6" name="Tittel 1"/>
          <p:cNvSpPr>
            <a:spLocks noGrp="1"/>
          </p:cNvSpPr>
          <p:nvPr>
            <p:ph type="title"/>
          </p:nvPr>
        </p:nvSpPr>
        <p:spPr>
          <a:xfrm>
            <a:off x="2365963" y="3681198"/>
            <a:ext cx="6120080" cy="1419611"/>
          </a:xfrm>
          <a:prstGeom prst="rect">
            <a:avLst/>
          </a:prstGeom>
        </p:spPr>
        <p:txBody>
          <a:bodyPr/>
          <a:lstStyle>
            <a:lvl1pPr>
              <a:defRPr>
                <a:solidFill>
                  <a:schemeClr val="bg1"/>
                </a:solidFill>
              </a:defRPr>
            </a:lvl1pPr>
          </a:lstStyle>
          <a:p>
            <a:r>
              <a:rPr lang="nb-NO"/>
              <a:t>Klikk for å redigere tittelstil</a:t>
            </a:r>
            <a:endParaRPr lang="nb-NO" dirty="0"/>
          </a:p>
        </p:txBody>
      </p:sp>
      <p:pic>
        <p:nvPicPr>
          <p:cNvPr id="11" name="Bilde 10" descr="Et bilde som inneholder tegning&#10;&#10;Automatisk generert beskrivelse">
            <a:extLst>
              <a:ext uri="{FF2B5EF4-FFF2-40B4-BE49-F238E27FC236}">
                <a16:creationId xmlns:a16="http://schemas.microsoft.com/office/drawing/2014/main" id="{1623D34C-1926-4810-91BE-D6B95CA93B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5963" y="600106"/>
            <a:ext cx="439149" cy="440948"/>
          </a:xfrm>
          <a:prstGeom prst="rect">
            <a:avLst/>
          </a:prstGeom>
        </p:spPr>
      </p:pic>
      <p:sp>
        <p:nvSpPr>
          <p:cNvPr id="17" name="TextBox 6">
            <a:extLst>
              <a:ext uri="{FF2B5EF4-FFF2-40B4-BE49-F238E27FC236}">
                <a16:creationId xmlns:a16="http://schemas.microsoft.com/office/drawing/2014/main" id="{AEEAA6E5-76EB-4149-A5FA-6F5AED27612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584116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Avslutnings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D1E0FE9-5097-4A7A-849E-80C6670E41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17"/>
            <a:ext cx="16254413" cy="9141965"/>
          </a:xfrm>
          <a:prstGeom prst="rect">
            <a:avLst/>
          </a:prstGeom>
        </p:spPr>
      </p:pic>
      <p:pic>
        <p:nvPicPr>
          <p:cNvPr id="4" name="Bilde 3" descr="Et bilde som inneholder tegning&#10;&#10;Automatisk generert beskrivelse">
            <a:extLst>
              <a:ext uri="{FF2B5EF4-FFF2-40B4-BE49-F238E27FC236}">
                <a16:creationId xmlns:a16="http://schemas.microsoft.com/office/drawing/2014/main" id="{55ABA1C8-70E5-466F-8965-C04932D886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7206" y="4295660"/>
            <a:ext cx="1489437" cy="1495540"/>
          </a:xfrm>
          <a:prstGeom prst="rect">
            <a:avLst/>
          </a:prstGeom>
        </p:spPr>
      </p:pic>
      <p:sp>
        <p:nvSpPr>
          <p:cNvPr id="5" name="TekstSylinder 4">
            <a:extLst>
              <a:ext uri="{FF2B5EF4-FFF2-40B4-BE49-F238E27FC236}">
                <a16:creationId xmlns:a16="http://schemas.microsoft.com/office/drawing/2014/main" id="{A278092D-6D2E-4BF9-9025-D1CB6046007B}"/>
              </a:ext>
            </a:extLst>
          </p:cNvPr>
          <p:cNvSpPr txBox="1"/>
          <p:nvPr userDrawn="1"/>
        </p:nvSpPr>
        <p:spPr>
          <a:xfrm>
            <a:off x="8054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Digitaliseringsdirektoratet</a:t>
            </a:r>
          </a:p>
          <a:p>
            <a:pPr>
              <a:lnSpc>
                <a:spcPct val="150000"/>
              </a:lnSpc>
              <a:spcBef>
                <a:spcPts val="0"/>
              </a:spcBef>
            </a:pPr>
            <a:r>
              <a:rPr lang="nb-NO" sz="1200" b="0" dirty="0">
                <a:solidFill>
                  <a:schemeClr val="bg1"/>
                </a:solidFill>
              </a:rPr>
              <a:t>postmottak@digdir.no</a:t>
            </a:r>
          </a:p>
          <a:p>
            <a:pPr>
              <a:lnSpc>
                <a:spcPct val="150000"/>
              </a:lnSpc>
              <a:spcBef>
                <a:spcPts val="0"/>
              </a:spcBef>
            </a:pPr>
            <a:r>
              <a:rPr lang="nb-NO" sz="1200" b="0" dirty="0">
                <a:solidFill>
                  <a:schemeClr val="bg1"/>
                </a:solidFill>
              </a:rPr>
              <a:t>22 45 10 00</a:t>
            </a:r>
          </a:p>
          <a:p>
            <a:pPr>
              <a:lnSpc>
                <a:spcPct val="150000"/>
              </a:lnSpc>
              <a:spcBef>
                <a:spcPts val="0"/>
              </a:spcBef>
            </a:pPr>
            <a:r>
              <a:rPr lang="nb-NO" sz="1200" b="0" dirty="0">
                <a:solidFill>
                  <a:schemeClr val="bg1"/>
                </a:solidFill>
              </a:rPr>
              <a:t>Postboks 1382 Vika, 0114 Oslo</a:t>
            </a:r>
          </a:p>
        </p:txBody>
      </p:sp>
      <p:sp>
        <p:nvSpPr>
          <p:cNvPr id="12" name="TekstSylinder 11">
            <a:extLst>
              <a:ext uri="{FF2B5EF4-FFF2-40B4-BE49-F238E27FC236}">
                <a16:creationId xmlns:a16="http://schemas.microsoft.com/office/drawing/2014/main" id="{63D8E4ED-29EB-4D5B-8A83-7BF70D2626F8}"/>
              </a:ext>
            </a:extLst>
          </p:cNvPr>
          <p:cNvSpPr txBox="1"/>
          <p:nvPr userDrawn="1"/>
        </p:nvSpPr>
        <p:spPr>
          <a:xfrm>
            <a:off x="11102543" y="7302500"/>
            <a:ext cx="3048000" cy="1166153"/>
          </a:xfrm>
          <a:prstGeom prst="rect">
            <a:avLst/>
          </a:prstGeom>
          <a:noFill/>
        </p:spPr>
        <p:txBody>
          <a:bodyPr wrap="square" rtlCol="0">
            <a:spAutoFit/>
          </a:bodyPr>
          <a:lstStyle/>
          <a:p>
            <a:pPr>
              <a:lnSpc>
                <a:spcPct val="150000"/>
              </a:lnSpc>
              <a:spcBef>
                <a:spcPts val="0"/>
              </a:spcBef>
            </a:pPr>
            <a:r>
              <a:rPr lang="nb-NO" sz="1200" b="1" dirty="0">
                <a:solidFill>
                  <a:schemeClr val="bg1"/>
                </a:solidFill>
              </a:rPr>
              <a:t>Besøksadresser:</a:t>
            </a:r>
          </a:p>
          <a:p>
            <a:pPr>
              <a:lnSpc>
                <a:spcPct val="150000"/>
              </a:lnSpc>
              <a:spcBef>
                <a:spcPts val="0"/>
              </a:spcBef>
            </a:pPr>
            <a:r>
              <a:rPr lang="nb-NO" sz="1200" b="1" dirty="0">
                <a:solidFill>
                  <a:schemeClr val="bg1"/>
                </a:solidFill>
              </a:rPr>
              <a:t>Industriveien 1, 8900 Brønnøysund</a:t>
            </a:r>
          </a:p>
          <a:p>
            <a:pPr>
              <a:lnSpc>
                <a:spcPct val="150000"/>
              </a:lnSpc>
              <a:spcBef>
                <a:spcPts val="0"/>
              </a:spcBef>
            </a:pPr>
            <a:r>
              <a:rPr lang="nb-NO" sz="1200" b="1" dirty="0">
                <a:solidFill>
                  <a:schemeClr val="bg1"/>
                </a:solidFill>
              </a:rPr>
              <a:t>Skrivarevegen 2, 6863 Leikanger</a:t>
            </a:r>
          </a:p>
          <a:p>
            <a:pPr>
              <a:lnSpc>
                <a:spcPct val="150000"/>
              </a:lnSpc>
              <a:spcBef>
                <a:spcPts val="0"/>
              </a:spcBef>
            </a:pPr>
            <a:r>
              <a:rPr lang="nb-NO" sz="1200" b="1" dirty="0">
                <a:solidFill>
                  <a:schemeClr val="bg1"/>
                </a:solidFill>
              </a:rPr>
              <a:t>Grev Wedels Plass 9, 0151 Oslo</a:t>
            </a:r>
            <a:endParaRPr lang="nb-NO" sz="1200" b="0" dirty="0">
              <a:solidFill>
                <a:schemeClr val="bg1"/>
              </a:solidFill>
            </a:endParaRPr>
          </a:p>
        </p:txBody>
      </p:sp>
      <p:sp>
        <p:nvSpPr>
          <p:cNvPr id="14" name="TekstSylinder 13">
            <a:extLst>
              <a:ext uri="{FF2B5EF4-FFF2-40B4-BE49-F238E27FC236}">
                <a16:creationId xmlns:a16="http://schemas.microsoft.com/office/drawing/2014/main" id="{60842A71-D675-4BCF-A694-A088EB0F8293}"/>
              </a:ext>
            </a:extLst>
          </p:cNvPr>
          <p:cNvSpPr txBox="1"/>
          <p:nvPr userDrawn="1"/>
        </p:nvSpPr>
        <p:spPr>
          <a:xfrm>
            <a:off x="3393643" y="7302500"/>
            <a:ext cx="3048000" cy="335156"/>
          </a:xfrm>
          <a:prstGeom prst="rect">
            <a:avLst/>
          </a:prstGeom>
          <a:noFill/>
        </p:spPr>
        <p:txBody>
          <a:bodyPr wrap="square" rtlCol="0">
            <a:spAutoFit/>
          </a:bodyPr>
          <a:lstStyle/>
          <a:p>
            <a:pPr>
              <a:lnSpc>
                <a:spcPct val="150000"/>
              </a:lnSpc>
              <a:spcBef>
                <a:spcPts val="0"/>
              </a:spcBef>
            </a:pPr>
            <a:r>
              <a:rPr lang="nb-NO" sz="1200" b="1" dirty="0">
                <a:solidFill>
                  <a:srgbClr val="1E2B3C"/>
                </a:solidFill>
              </a:rPr>
              <a:t>digdir.no</a:t>
            </a:r>
            <a:endParaRPr lang="nb-NO" sz="1200" b="0" dirty="0">
              <a:solidFill>
                <a:srgbClr val="1E2B3C"/>
              </a:solidFill>
            </a:endParaRPr>
          </a:p>
        </p:txBody>
      </p:sp>
    </p:spTree>
    <p:extLst>
      <p:ext uri="{BB962C8B-B14F-4D97-AF65-F5344CB8AC3E}">
        <p14:creationId xmlns:p14="http://schemas.microsoft.com/office/powerpoint/2010/main" val="10126320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b-NO"/>
              <a:t>Click to edit Master title style</a:t>
            </a:r>
          </a:p>
        </p:txBody>
      </p:sp>
      <p:sp>
        <p:nvSpPr>
          <p:cNvPr id="3" name="Text Placeholder 2"/>
          <p:cNvSpPr>
            <a:spLocks noGrp="1"/>
          </p:cNvSpPr>
          <p:nvPr>
            <p:ph type="body" idx="1"/>
          </p:nvPr>
        </p:nvSpPr>
        <p:spPr>
          <a:xfrm>
            <a:off x="812721" y="2046817"/>
            <a:ext cx="7181855" cy="853016"/>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Click to edit Master text styles</a:t>
            </a:r>
          </a:p>
        </p:txBody>
      </p:sp>
      <p:sp>
        <p:nvSpPr>
          <p:cNvPr id="4" name="Content Placeholder 3"/>
          <p:cNvSpPr>
            <a:spLocks noGrp="1"/>
          </p:cNvSpPr>
          <p:nvPr>
            <p:ph sz="half" idx="2"/>
          </p:nvPr>
        </p:nvSpPr>
        <p:spPr>
          <a:xfrm>
            <a:off x="812721" y="2899833"/>
            <a:ext cx="7181855" cy="5268384"/>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
        <p:nvSpPr>
          <p:cNvPr id="5" name="Text Placeholder 4"/>
          <p:cNvSpPr>
            <a:spLocks noGrp="1"/>
          </p:cNvSpPr>
          <p:nvPr>
            <p:ph type="body" sz="quarter" idx="3"/>
          </p:nvPr>
        </p:nvSpPr>
        <p:spPr>
          <a:xfrm>
            <a:off x="8257018" y="2046817"/>
            <a:ext cx="7184676" cy="853016"/>
          </a:xfrm>
        </p:spPr>
        <p:txBody>
          <a:bodyPr anchor="b"/>
          <a:lstStyle>
            <a:lvl1pPr marL="0" indent="0">
              <a:buNone/>
              <a:defRPr sz="3200" b="1"/>
            </a:lvl1pPr>
            <a:lvl2pPr marL="609539" indent="0">
              <a:buNone/>
              <a:defRPr sz="2666" b="1"/>
            </a:lvl2pPr>
            <a:lvl3pPr marL="1219078" indent="0">
              <a:buNone/>
              <a:defRPr sz="2400" b="1"/>
            </a:lvl3pPr>
            <a:lvl4pPr marL="1828617" indent="0">
              <a:buNone/>
              <a:defRPr sz="2133" b="1"/>
            </a:lvl4pPr>
            <a:lvl5pPr marL="2438156" indent="0">
              <a:buNone/>
              <a:defRPr sz="2133" b="1"/>
            </a:lvl5pPr>
            <a:lvl6pPr marL="3047695" indent="0">
              <a:buNone/>
              <a:defRPr sz="2133" b="1"/>
            </a:lvl6pPr>
            <a:lvl7pPr marL="3657234" indent="0">
              <a:buNone/>
              <a:defRPr sz="2133" b="1"/>
            </a:lvl7pPr>
            <a:lvl8pPr marL="4266773" indent="0">
              <a:buNone/>
              <a:defRPr sz="2133" b="1"/>
            </a:lvl8pPr>
            <a:lvl9pPr marL="4876312" indent="0">
              <a:buNone/>
              <a:defRPr sz="2133" b="1"/>
            </a:lvl9pPr>
          </a:lstStyle>
          <a:p>
            <a:pPr lvl="0"/>
            <a:r>
              <a:rPr lang="nb-NO"/>
              <a:t>Click to edit Master text styles</a:t>
            </a:r>
          </a:p>
        </p:txBody>
      </p:sp>
      <p:sp>
        <p:nvSpPr>
          <p:cNvPr id="6" name="Content Placeholder 5"/>
          <p:cNvSpPr>
            <a:spLocks noGrp="1"/>
          </p:cNvSpPr>
          <p:nvPr>
            <p:ph sz="quarter" idx="4"/>
          </p:nvPr>
        </p:nvSpPr>
        <p:spPr>
          <a:xfrm>
            <a:off x="8257018" y="2899833"/>
            <a:ext cx="7184676" cy="5268384"/>
          </a:xfrm>
        </p:spPr>
        <p:txBody>
          <a:bodyPr/>
          <a:lstStyle>
            <a:lvl1pPr>
              <a:defRPr sz="3200"/>
            </a:lvl1pPr>
            <a:lvl2pPr>
              <a:defRPr sz="2666"/>
            </a:lvl2pPr>
            <a:lvl3pPr>
              <a:defRPr sz="2400"/>
            </a:lvl3pPr>
            <a:lvl4pPr>
              <a:defRPr sz="2133"/>
            </a:lvl4pPr>
            <a:lvl5pPr>
              <a:defRPr sz="2133"/>
            </a:lvl5pPr>
            <a:lvl6pPr>
              <a:defRPr sz="2133"/>
            </a:lvl6pPr>
            <a:lvl7pPr>
              <a:defRPr sz="2133"/>
            </a:lvl7pPr>
            <a:lvl8pPr>
              <a:defRPr sz="2133"/>
            </a:lvl8pPr>
            <a:lvl9pPr>
              <a:defRPr sz="2133"/>
            </a:lvl9p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Tree>
    <p:extLst>
      <p:ext uri="{BB962C8B-B14F-4D97-AF65-F5344CB8AC3E}">
        <p14:creationId xmlns:p14="http://schemas.microsoft.com/office/powerpoint/2010/main" val="1086013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Tree>
    <p:extLst>
      <p:ext uri="{BB962C8B-B14F-4D97-AF65-F5344CB8AC3E}">
        <p14:creationId xmlns:p14="http://schemas.microsoft.com/office/powerpoint/2010/main" val="2121366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Click to edit Master title style</a:t>
            </a:r>
          </a:p>
        </p:txBody>
      </p:sp>
      <p:sp>
        <p:nvSpPr>
          <p:cNvPr id="3" name="Content Placeholder 2"/>
          <p:cNvSpPr>
            <a:spLocks noGrp="1"/>
          </p:cNvSpPr>
          <p:nvPr>
            <p:ph idx="1"/>
          </p:nvPr>
        </p:nvSpPr>
        <p:spPr/>
        <p:txBody>
          <a:bodyPr/>
          <a:lstStyle/>
          <a:p>
            <a:pPr lvl="0"/>
            <a:r>
              <a:rPr lang="nb-NO"/>
              <a:t>Click to edit Master text styles</a:t>
            </a:r>
          </a:p>
          <a:p>
            <a:pPr lvl="1"/>
            <a:r>
              <a:rPr lang="nb-NO"/>
              <a:t>Second level</a:t>
            </a:r>
          </a:p>
          <a:p>
            <a:pPr lvl="2"/>
            <a:r>
              <a:rPr lang="nb-NO"/>
              <a:t>Third level</a:t>
            </a:r>
          </a:p>
          <a:p>
            <a:pPr lvl="3"/>
            <a:r>
              <a:rPr lang="nb-NO"/>
              <a:t>Fourth level</a:t>
            </a:r>
          </a:p>
          <a:p>
            <a:pPr lvl="4"/>
            <a:r>
              <a:rPr lang="nb-NO"/>
              <a:t>Fifth level</a:t>
            </a:r>
          </a:p>
        </p:txBody>
      </p:sp>
    </p:spTree>
    <p:extLst>
      <p:ext uri="{BB962C8B-B14F-4D97-AF65-F5344CB8AC3E}">
        <p14:creationId xmlns:p14="http://schemas.microsoft.com/office/powerpoint/2010/main" val="113208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42403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1562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194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6187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45509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gdir Introslide #1">
    <p:bg>
      <p:bgPr>
        <a:solidFill>
          <a:schemeClr val="lt1"/>
        </a:solidFill>
        <a:effectLst/>
      </p:bgPr>
    </p:bg>
    <p:spTree>
      <p:nvGrpSpPr>
        <p:cNvPr id="1" name=""/>
        <p:cNvGrpSpPr/>
        <p:nvPr/>
      </p:nvGrpSpPr>
      <p:grpSpPr>
        <a:xfrm>
          <a:off x="0" y="0"/>
          <a:ext cx="0" cy="0"/>
          <a:chOff x="0" y="0"/>
          <a:chExt cx="0" cy="0"/>
        </a:xfrm>
      </p:grpSpPr>
      <p:pic>
        <p:nvPicPr>
          <p:cNvPr id="23" name="Bilde 22">
            <a:extLst>
              <a:ext uri="{FF2B5EF4-FFF2-40B4-BE49-F238E27FC236}">
                <a16:creationId xmlns:a16="http://schemas.microsoft.com/office/drawing/2014/main" id="{B2A23DC1-5111-42B6-BB17-35AC458FDD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9" name="Tittel 1">
            <a:extLst>
              <a:ext uri="{FF2B5EF4-FFF2-40B4-BE49-F238E27FC236}">
                <a16:creationId xmlns:a16="http://schemas.microsoft.com/office/drawing/2014/main" id="{65404134-5F34-4B94-A9B6-316CBDACD458}"/>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pic>
        <p:nvPicPr>
          <p:cNvPr id="17" name="Bilde 16">
            <a:extLst>
              <a:ext uri="{FF2B5EF4-FFF2-40B4-BE49-F238E27FC236}">
                <a16:creationId xmlns:a16="http://schemas.microsoft.com/office/drawing/2014/main" id="{511E4814-F717-4C61-A710-7E70E4ACD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21" name="TextBox 6">
            <a:extLst>
              <a:ext uri="{FF2B5EF4-FFF2-40B4-BE49-F238E27FC236}">
                <a16:creationId xmlns:a16="http://schemas.microsoft.com/office/drawing/2014/main" id="{1F4A38C3-D8E7-404C-9494-8A3CD442BE93}"/>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348848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162280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80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48068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1"/>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052900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1">
    <p:bg>
      <p:bgPr>
        <a:solidFill>
          <a:schemeClr val="lt1"/>
        </a:solidFill>
        <a:effectLst/>
      </p:bgPr>
    </p:bg>
    <p:spTree>
      <p:nvGrpSpPr>
        <p:cNvPr id="1" name=""/>
        <p:cNvGrpSpPr/>
        <p:nvPr/>
      </p:nvGrpSpPr>
      <p:grpSpPr>
        <a:xfrm>
          <a:off x="0" y="0"/>
          <a:ext cx="0" cy="0"/>
          <a:chOff x="0" y="0"/>
          <a:chExt cx="0" cy="0"/>
        </a:xfrm>
      </p:grpSpPr>
      <p:pic>
        <p:nvPicPr>
          <p:cNvPr id="6" name="Digdir_Transition_01">
            <a:hlinkClick r:id="" action="ppaction://media"/>
            <a:extLst>
              <a:ext uri="{FF2B5EF4-FFF2-40B4-BE49-F238E27FC236}">
                <a16:creationId xmlns:a16="http://schemas.microsoft.com/office/drawing/2014/main" id="{9D8054C2-404C-4902-A00B-CDC216929480}"/>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4413" cy="9143107"/>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04924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0" mute="1">
                <p:cTn id="12" fill="hold" display="0">
                  <p:stCondLst>
                    <p:cond delay="indefinite"/>
                  </p:stCondLst>
                </p:cTn>
                <p:tgtEl>
                  <p:spTgt spid="6"/>
                </p:tgtEl>
              </p:cMediaNode>
            </p:video>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2">
    <p:bg>
      <p:bgPr>
        <a:solidFill>
          <a:schemeClr val="lt1"/>
        </a:solidFill>
        <a:effectLst/>
      </p:bgPr>
    </p:bg>
    <p:spTree>
      <p:nvGrpSpPr>
        <p:cNvPr id="1" name=""/>
        <p:cNvGrpSpPr/>
        <p:nvPr/>
      </p:nvGrpSpPr>
      <p:grpSpPr>
        <a:xfrm>
          <a:off x="0" y="0"/>
          <a:ext cx="0" cy="0"/>
          <a:chOff x="0" y="0"/>
          <a:chExt cx="0" cy="0"/>
        </a:xfrm>
      </p:grpSpPr>
      <p:pic>
        <p:nvPicPr>
          <p:cNvPr id="5" name="Digdir_Transition_02">
            <a:hlinkClick r:id="" action="ppaction://media"/>
            <a:extLst>
              <a:ext uri="{FF2B5EF4-FFF2-40B4-BE49-F238E27FC236}">
                <a16:creationId xmlns:a16="http://schemas.microsoft.com/office/drawing/2014/main" id="{BAEB2C08-6275-4E05-A719-5423DA108A6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1898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3">
    <p:bg>
      <p:bgPr>
        <a:solidFill>
          <a:schemeClr val="lt1"/>
        </a:solidFill>
        <a:effectLst/>
      </p:bgPr>
    </p:bg>
    <p:spTree>
      <p:nvGrpSpPr>
        <p:cNvPr id="1" name=""/>
        <p:cNvGrpSpPr/>
        <p:nvPr/>
      </p:nvGrpSpPr>
      <p:grpSpPr>
        <a:xfrm>
          <a:off x="0" y="0"/>
          <a:ext cx="0" cy="0"/>
          <a:chOff x="0" y="0"/>
          <a:chExt cx="0" cy="0"/>
        </a:xfrm>
      </p:grpSpPr>
      <p:pic>
        <p:nvPicPr>
          <p:cNvPr id="6" name="Digdir_Transition_03">
            <a:hlinkClick r:id="" action="ppaction://media"/>
            <a:extLst>
              <a:ext uri="{FF2B5EF4-FFF2-40B4-BE49-F238E27FC236}">
                <a16:creationId xmlns:a16="http://schemas.microsoft.com/office/drawing/2014/main" id="{16636BD1-6D01-43C8-9703-319789A8E9C2}"/>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37931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4">
    <p:bg>
      <p:bgPr>
        <a:solidFill>
          <a:schemeClr val="lt1"/>
        </a:solidFill>
        <a:effectLst/>
      </p:bgPr>
    </p:bg>
    <p:spTree>
      <p:nvGrpSpPr>
        <p:cNvPr id="1" name=""/>
        <p:cNvGrpSpPr/>
        <p:nvPr/>
      </p:nvGrpSpPr>
      <p:grpSpPr>
        <a:xfrm>
          <a:off x="0" y="0"/>
          <a:ext cx="0" cy="0"/>
          <a:chOff x="0" y="0"/>
          <a:chExt cx="0" cy="0"/>
        </a:xfrm>
      </p:grpSpPr>
      <p:pic>
        <p:nvPicPr>
          <p:cNvPr id="5" name="Digdir_Transition_04">
            <a:hlinkClick r:id="" action="ppaction://media"/>
            <a:extLst>
              <a:ext uri="{FF2B5EF4-FFF2-40B4-BE49-F238E27FC236}">
                <a16:creationId xmlns:a16="http://schemas.microsoft.com/office/drawing/2014/main" id="{01948658-E107-4673-853B-7E4EC79DD008}"/>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82799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5">
    <p:bg>
      <p:bgPr>
        <a:solidFill>
          <a:schemeClr val="lt1"/>
        </a:solidFill>
        <a:effectLst/>
      </p:bgPr>
    </p:bg>
    <p:spTree>
      <p:nvGrpSpPr>
        <p:cNvPr id="1" name=""/>
        <p:cNvGrpSpPr/>
        <p:nvPr/>
      </p:nvGrpSpPr>
      <p:grpSpPr>
        <a:xfrm>
          <a:off x="0" y="0"/>
          <a:ext cx="0" cy="0"/>
          <a:chOff x="0" y="0"/>
          <a:chExt cx="0" cy="0"/>
        </a:xfrm>
      </p:grpSpPr>
      <p:pic>
        <p:nvPicPr>
          <p:cNvPr id="6" name="Digdir_Transition_05">
            <a:hlinkClick r:id="" action="ppaction://media"/>
            <a:extLst>
              <a:ext uri="{FF2B5EF4-FFF2-40B4-BE49-F238E27FC236}">
                <a16:creationId xmlns:a16="http://schemas.microsoft.com/office/drawing/2014/main" id="{9CAB091A-4D4F-4D56-AD2B-62225BB722F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105406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6">
    <p:bg>
      <p:bgPr>
        <a:solidFill>
          <a:schemeClr val="lt1"/>
        </a:solidFill>
        <a:effectLst/>
      </p:bgPr>
    </p:bg>
    <p:spTree>
      <p:nvGrpSpPr>
        <p:cNvPr id="1" name=""/>
        <p:cNvGrpSpPr/>
        <p:nvPr/>
      </p:nvGrpSpPr>
      <p:grpSpPr>
        <a:xfrm>
          <a:off x="0" y="0"/>
          <a:ext cx="0" cy="0"/>
          <a:chOff x="0" y="0"/>
          <a:chExt cx="0" cy="0"/>
        </a:xfrm>
      </p:grpSpPr>
      <p:pic>
        <p:nvPicPr>
          <p:cNvPr id="5" name="Digdir_Transition_06">
            <a:hlinkClick r:id="" action="ppaction://media"/>
            <a:extLst>
              <a:ext uri="{FF2B5EF4-FFF2-40B4-BE49-F238E27FC236}">
                <a16:creationId xmlns:a16="http://schemas.microsoft.com/office/drawing/2014/main" id="{BA551B63-9795-46AD-AD4F-E5D9D654D57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254616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gdir Introslide #2">
    <p:bg>
      <p:bgPr>
        <a:solidFill>
          <a:schemeClr val="lt1"/>
        </a:solidFill>
        <a:effectLst/>
      </p:bgPr>
    </p:bg>
    <p:spTree>
      <p:nvGrpSpPr>
        <p:cNvPr id="1" name=""/>
        <p:cNvGrpSpPr/>
        <p:nvPr/>
      </p:nvGrpSpPr>
      <p:grpSpPr>
        <a:xfrm>
          <a:off x="0" y="0"/>
          <a:ext cx="0" cy="0"/>
          <a:chOff x="0" y="0"/>
          <a:chExt cx="0" cy="0"/>
        </a:xfrm>
      </p:grpSpPr>
      <p:pic>
        <p:nvPicPr>
          <p:cNvPr id="9" name="Bilde 8" descr="Et bilde som inneholder tegning&#10;&#10;Automatisk generert beskrivelse">
            <a:extLst>
              <a:ext uri="{FF2B5EF4-FFF2-40B4-BE49-F238E27FC236}">
                <a16:creationId xmlns:a16="http://schemas.microsoft.com/office/drawing/2014/main" id="{52AAE27E-7FBA-4ECE-92AB-3A3C39E632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tx2"/>
                </a:solidFill>
              </a:defRPr>
            </a:lvl1pPr>
          </a:lstStyle>
          <a:p>
            <a:r>
              <a:rPr lang="nb-NO"/>
              <a:t>Klikk for å redigere tittelstil</a:t>
            </a:r>
            <a:endParaRPr lang="nb-NO" dirty="0"/>
          </a:p>
        </p:txBody>
      </p:sp>
      <p:pic>
        <p:nvPicPr>
          <p:cNvPr id="8" name="Bilde 7">
            <a:extLst>
              <a:ext uri="{FF2B5EF4-FFF2-40B4-BE49-F238E27FC236}">
                <a16:creationId xmlns:a16="http://schemas.microsoft.com/office/drawing/2014/main" id="{E5FE4CE4-134D-4788-A6F4-BC91B10574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13" name="TextBox 6">
            <a:extLst>
              <a:ext uri="{FF2B5EF4-FFF2-40B4-BE49-F238E27FC236}">
                <a16:creationId xmlns:a16="http://schemas.microsoft.com/office/drawing/2014/main" id="{57D81D62-A055-4B15-80BD-929468DE16B6}"/>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3552377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7">
    <p:bg>
      <p:bgPr>
        <a:solidFill>
          <a:schemeClr val="lt1"/>
        </a:solidFill>
        <a:effectLst/>
      </p:bgPr>
    </p:bg>
    <p:spTree>
      <p:nvGrpSpPr>
        <p:cNvPr id="1" name=""/>
        <p:cNvGrpSpPr/>
        <p:nvPr/>
      </p:nvGrpSpPr>
      <p:grpSpPr>
        <a:xfrm>
          <a:off x="0" y="0"/>
          <a:ext cx="0" cy="0"/>
          <a:chOff x="0" y="0"/>
          <a:chExt cx="0" cy="0"/>
        </a:xfrm>
      </p:grpSpPr>
      <p:pic>
        <p:nvPicPr>
          <p:cNvPr id="6" name="Digdir_Transition_07">
            <a:hlinkClick r:id="" action="ppaction://media"/>
            <a:extLst>
              <a:ext uri="{FF2B5EF4-FFF2-40B4-BE49-F238E27FC236}">
                <a16:creationId xmlns:a16="http://schemas.microsoft.com/office/drawing/2014/main" id="{02FF6D17-3B7F-41FF-A026-44065259C7C4}"/>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sp>
        <p:nvSpPr>
          <p:cNvPr id="7" name="TextBox 6">
            <a:extLst>
              <a:ext uri="{FF2B5EF4-FFF2-40B4-BE49-F238E27FC236}">
                <a16:creationId xmlns:a16="http://schemas.microsoft.com/office/drawing/2014/main" id="{93EE83E9-6DFF-4774-8E86-C6CDF9F6755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70052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8">
    <p:bg>
      <p:bgPr>
        <a:solidFill>
          <a:schemeClr val="lt1"/>
        </a:solidFill>
        <a:effectLst/>
      </p:bgPr>
    </p:bg>
    <p:spTree>
      <p:nvGrpSpPr>
        <p:cNvPr id="1" name=""/>
        <p:cNvGrpSpPr/>
        <p:nvPr/>
      </p:nvGrpSpPr>
      <p:grpSpPr>
        <a:xfrm>
          <a:off x="0" y="0"/>
          <a:ext cx="0" cy="0"/>
          <a:chOff x="0" y="0"/>
          <a:chExt cx="0" cy="0"/>
        </a:xfrm>
      </p:grpSpPr>
      <p:pic>
        <p:nvPicPr>
          <p:cNvPr id="5" name="Digdir_Transition_08">
            <a:hlinkClick r:id="" action="ppaction://media"/>
            <a:extLst>
              <a:ext uri="{FF2B5EF4-FFF2-40B4-BE49-F238E27FC236}">
                <a16:creationId xmlns:a16="http://schemas.microsoft.com/office/drawing/2014/main" id="{B7C49D2E-8481-48C5-982E-FBA05A32864D}"/>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6256000" cy="9144000"/>
          </a:xfrm>
          <a:prstGeom prst="rect">
            <a:avLst/>
          </a:prstGeom>
        </p:spPr>
      </p:pic>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9" name="TextBox 6">
            <a:extLst>
              <a:ext uri="{FF2B5EF4-FFF2-40B4-BE49-F238E27FC236}">
                <a16:creationId xmlns:a16="http://schemas.microsoft.com/office/drawing/2014/main" id="{81B9EAEB-567D-46AB-BDCF-F0F067B4F97C}"/>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2434238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mute="1">
                <p:cTn id="12" fill="hold" display="0">
                  <p:stCondLst>
                    <p:cond delay="indefinite"/>
                  </p:stCondLst>
                </p:cTn>
                <p:tgtEl>
                  <p:spTgt spid="5"/>
                </p:tgtEl>
              </p:cMediaNode>
            </p:vide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tro til introside Overgang #9">
    <p:bg>
      <p:bgPr>
        <a:solidFill>
          <a:schemeClr val="lt1"/>
        </a:solidFill>
        <a:effectLst/>
      </p:bgPr>
    </p:bg>
    <p:spTree>
      <p:nvGrpSpPr>
        <p:cNvPr id="1" name=""/>
        <p:cNvGrpSpPr/>
        <p:nvPr/>
      </p:nvGrpSpPr>
      <p:grpSpPr>
        <a:xfrm>
          <a:off x="0" y="0"/>
          <a:ext cx="0" cy="0"/>
          <a:chOff x="0" y="0"/>
          <a:chExt cx="0" cy="0"/>
        </a:xfrm>
      </p:grpSpPr>
      <p:pic>
        <p:nvPicPr>
          <p:cNvPr id="6" name="Digdir_Transition_09">
            <a:hlinkClick r:id="" action="ppaction://media"/>
            <a:extLst>
              <a:ext uri="{FF2B5EF4-FFF2-40B4-BE49-F238E27FC236}">
                <a16:creationId xmlns:a16="http://schemas.microsoft.com/office/drawing/2014/main" id="{8E5F1F34-6F1E-47AE-832E-FE861F723E23}"/>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1" y="893"/>
            <a:ext cx="16254413" cy="9143107"/>
          </a:xfrm>
          <a:prstGeom prst="rect">
            <a:avLst/>
          </a:prstGeom>
        </p:spPr>
      </p:pic>
      <p:sp>
        <p:nvSpPr>
          <p:cNvPr id="9" name="TextBox 6">
            <a:extLst>
              <a:ext uri="{FF2B5EF4-FFF2-40B4-BE49-F238E27FC236}">
                <a16:creationId xmlns:a16="http://schemas.microsoft.com/office/drawing/2014/main" id="{0442EF8D-8DD1-4D21-8B66-6BDC9E811030}"/>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10" name="Bilde 9">
            <a:extLst>
              <a:ext uri="{FF2B5EF4-FFF2-40B4-BE49-F238E27FC236}">
                <a16:creationId xmlns:a16="http://schemas.microsoft.com/office/drawing/2014/main" id="{78C14C9F-E16A-4E44-8CD7-68C5AA3891A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233019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mute="1">
                <p:cTn id="12" fill="hold" display="0">
                  <p:stCondLst>
                    <p:cond delay="indefinite"/>
                  </p:stCondLst>
                </p:cTn>
                <p:tgtEl>
                  <p:spTgt spid="6"/>
                </p:tgtEl>
              </p:cMediaNode>
            </p:video>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gdir Introslide #3">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7932DB0C-BAFA-498B-B552-68CBCFE5C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281E3279-D715-4827-9A13-05F2C36B5E51}"/>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57F43DFE-C8AB-4A89-875F-908F84F62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2319001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gdir Introslide #4">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F68E54C7-4E92-4D7E-AE3A-BBBEE9879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F2BBDBD0-71F1-4AEB-9367-24166E6A24A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BCAC403A-A759-4525-ACE7-2FACC03B96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8751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gdir Introslide #5">
    <p:bg>
      <p:bgPr>
        <a:solidFill>
          <a:schemeClr val="lt1"/>
        </a:solidFill>
        <a:effectLst/>
      </p:bgPr>
    </p:bg>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698C1FA3-9361-4B71-8FB6-9F9D34E83C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6847457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gdir Introslide #6">
    <p:bg>
      <p:bgPr>
        <a:solidFill>
          <a:schemeClr val="lt1"/>
        </a:solidFill>
        <a:effectLst/>
      </p:bgPr>
    </p:bg>
    <p:spTree>
      <p:nvGrpSpPr>
        <p:cNvPr id="1" name=""/>
        <p:cNvGrpSpPr/>
        <p:nvPr/>
      </p:nvGrpSpPr>
      <p:grpSpPr>
        <a:xfrm>
          <a:off x="0" y="0"/>
          <a:ext cx="0" cy="0"/>
          <a:chOff x="0" y="0"/>
          <a:chExt cx="0" cy="0"/>
        </a:xfrm>
      </p:grpSpPr>
      <p:pic>
        <p:nvPicPr>
          <p:cNvPr id="11" name="Bilde 10" descr="Et bilde som inneholder tegning&#10;&#10;Automatisk generert beskrivelse">
            <a:extLst>
              <a:ext uri="{FF2B5EF4-FFF2-40B4-BE49-F238E27FC236}">
                <a16:creationId xmlns:a16="http://schemas.microsoft.com/office/drawing/2014/main" id="{C1421C68-4400-4B62-A3FC-DFDD0D1A83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accent1"/>
                </a:solidFill>
              </a:defRPr>
            </a:lvl1pPr>
          </a:lstStyle>
          <a:p>
            <a:r>
              <a:rPr lang="nb-NO"/>
              <a:t>Klikk for å redigere tittelstil</a:t>
            </a:r>
            <a:endParaRPr lang="nb-NO" dirty="0"/>
          </a:p>
        </p:txBody>
      </p:sp>
      <p:sp>
        <p:nvSpPr>
          <p:cNvPr id="6" name="TextBox 6">
            <a:extLst>
              <a:ext uri="{FF2B5EF4-FFF2-40B4-BE49-F238E27FC236}">
                <a16:creationId xmlns:a16="http://schemas.microsoft.com/office/drawing/2014/main" id="{4BDA1AFF-68C0-4650-8E52-6263233596B5}"/>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7" name="Bilde 6">
            <a:extLst>
              <a:ext uri="{FF2B5EF4-FFF2-40B4-BE49-F238E27FC236}">
                <a16:creationId xmlns:a16="http://schemas.microsoft.com/office/drawing/2014/main" id="{F730FB02-9270-497B-BF5B-66B5BB7B62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536553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gdir Introslide #7">
    <p:bg>
      <p:bgPr>
        <a:solidFill>
          <a:schemeClr val="lt1"/>
        </a:solidFill>
        <a:effectLst/>
      </p:bgPr>
    </p:bg>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7D83A18E-4B0C-454E-81E7-91F1C4D484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46"/>
            <a:ext cx="16254413" cy="9143107"/>
          </a:xfrm>
          <a:prstGeom prst="rect">
            <a:avLst/>
          </a:prstGeom>
        </p:spPr>
      </p:pic>
      <p:sp>
        <p:nvSpPr>
          <p:cNvPr id="10" name="Tittel 1">
            <a:extLst>
              <a:ext uri="{FF2B5EF4-FFF2-40B4-BE49-F238E27FC236}">
                <a16:creationId xmlns:a16="http://schemas.microsoft.com/office/drawing/2014/main" id="{0E980CF2-FF78-4052-A5D2-D858F04E6E07}"/>
              </a:ext>
            </a:extLst>
          </p:cNvPr>
          <p:cNvSpPr>
            <a:spLocks noGrp="1"/>
          </p:cNvSpPr>
          <p:nvPr>
            <p:ph type="ctrTitle"/>
          </p:nvPr>
        </p:nvSpPr>
        <p:spPr>
          <a:xfrm>
            <a:off x="6411817" y="4322003"/>
            <a:ext cx="6869292" cy="1530351"/>
          </a:xfrm>
          <a:prstGeom prst="rect">
            <a:avLst/>
          </a:prstGeom>
        </p:spPr>
        <p:txBody>
          <a:bodyPr anchor="b">
            <a:normAutofit/>
          </a:bodyPr>
          <a:lstStyle>
            <a:lvl1pPr algn="l">
              <a:lnSpc>
                <a:spcPct val="100000"/>
              </a:lnSpc>
              <a:defRPr sz="5000">
                <a:solidFill>
                  <a:schemeClr val="bg1"/>
                </a:solidFill>
              </a:defRPr>
            </a:lvl1pPr>
          </a:lstStyle>
          <a:p>
            <a:r>
              <a:rPr lang="nb-NO"/>
              <a:t>Klikk for å redigere tittelstil</a:t>
            </a:r>
            <a:endParaRPr lang="nb-NO" dirty="0"/>
          </a:p>
        </p:txBody>
      </p:sp>
      <p:sp>
        <p:nvSpPr>
          <p:cNvPr id="7" name="TextBox 6">
            <a:extLst>
              <a:ext uri="{FF2B5EF4-FFF2-40B4-BE49-F238E27FC236}">
                <a16:creationId xmlns:a16="http://schemas.microsoft.com/office/drawing/2014/main" id="{00E90904-DBBA-4AD3-8739-C68A030E86D8}"/>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pic>
        <p:nvPicPr>
          <p:cNvPr id="8" name="Bilde 7">
            <a:extLst>
              <a:ext uri="{FF2B5EF4-FFF2-40B4-BE49-F238E27FC236}">
                <a16:creationId xmlns:a16="http://schemas.microsoft.com/office/drawing/2014/main" id="{976DF188-501B-4BE2-A848-80262AE5DE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34621030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1.png"/><Relationship Id="rId5" Type="http://schemas.openxmlformats.org/officeDocument/2006/relationships/slideLayout" Target="../slideLayouts/slideLayout29.xml"/><Relationship Id="rId10" Type="http://schemas.openxmlformats.org/officeDocument/2006/relationships/theme" Target="../theme/theme2.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image" Target="../media/image1.png"/><Relationship Id="rId5" Type="http://schemas.openxmlformats.org/officeDocument/2006/relationships/slideLayout" Target="../slideLayouts/slideLayout38.xml"/><Relationship Id="rId10" Type="http://schemas.openxmlformats.org/officeDocument/2006/relationships/theme" Target="../theme/theme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26">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
        <p:nvSpPr>
          <p:cNvPr id="8" name="TextBox 6">
            <a:extLst>
              <a:ext uri="{FF2B5EF4-FFF2-40B4-BE49-F238E27FC236}">
                <a16:creationId xmlns:a16="http://schemas.microsoft.com/office/drawing/2014/main" id="{7DA5B237-216F-496A-9C1D-773EFC9118DD}"/>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716" r:id="rId1"/>
    <p:sldLayoutId id="2147483707" r:id="rId2"/>
    <p:sldLayoutId id="2147483717" r:id="rId3"/>
    <p:sldLayoutId id="2147483713" r:id="rId4"/>
    <p:sldLayoutId id="2147483721" r:id="rId5"/>
    <p:sldLayoutId id="2147483720" r:id="rId6"/>
    <p:sldLayoutId id="2147483719" r:id="rId7"/>
    <p:sldLayoutId id="2147483718" r:id="rId8"/>
    <p:sldLayoutId id="2147483735" r:id="rId9"/>
    <p:sldLayoutId id="2147483736" r:id="rId10"/>
    <p:sldLayoutId id="2147483737" r:id="rId11"/>
    <p:sldLayoutId id="2147483650" r:id="rId12"/>
    <p:sldLayoutId id="2147483652" r:id="rId13"/>
    <p:sldLayoutId id="2147483657" r:id="rId14"/>
    <p:sldLayoutId id="2147483656" r:id="rId15"/>
    <p:sldLayoutId id="2147483669" r:id="rId16"/>
    <p:sldLayoutId id="2147483658" r:id="rId17"/>
    <p:sldLayoutId id="2147483659" r:id="rId18"/>
    <p:sldLayoutId id="2147483722" r:id="rId19"/>
    <p:sldLayoutId id="2147483651" r:id="rId20"/>
    <p:sldLayoutId id="2147483671" r:id="rId21"/>
    <p:sldLayoutId id="2147483749" r:id="rId22"/>
    <p:sldLayoutId id="2147483750" r:id="rId23"/>
    <p:sldLayoutId id="2147483751" r:id="rId24"/>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59100134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TextBox 6">
            <a:extLst>
              <a:ext uri="{FF2B5EF4-FFF2-40B4-BE49-F238E27FC236}">
                <a16:creationId xmlns:a16="http://schemas.microsoft.com/office/drawing/2014/main" id="{86B62DA1-65D5-497C-AF34-21B9EF27415A}"/>
              </a:ext>
            </a:extLst>
          </p:cNvPr>
          <p:cNvSpPr txBox="1"/>
          <p:nvPr userDrawn="1"/>
        </p:nvSpPr>
        <p:spPr>
          <a:xfrm>
            <a:off x="13816252" y="754065"/>
            <a:ext cx="1029446" cy="297454"/>
          </a:xfrm>
          <a:prstGeom prst="rect">
            <a:avLst/>
          </a:prstGeom>
          <a:noFill/>
        </p:spPr>
        <p:txBody>
          <a:bodyPr wrap="square" rtlCol="0">
            <a:spAutoFit/>
          </a:bodyPr>
          <a:lstStyle/>
          <a:p>
            <a:r>
              <a:rPr lang="en-US" sz="1333" b="1" dirty="0">
                <a:solidFill>
                  <a:srgbClr val="1E2B3C"/>
                </a:solidFill>
                <a:latin typeface="Arial" panose="020B0604020202020204" pitchFamily="34" charset="0"/>
                <a:cs typeface="Arial" panose="020B0604020202020204" pitchFamily="34" charset="0"/>
              </a:rPr>
              <a:t>digdir.no</a:t>
            </a:r>
          </a:p>
        </p:txBody>
      </p:sp>
      <p:sp>
        <p:nvSpPr>
          <p:cNvPr id="2" name="Plassholder for tittel 1"/>
          <p:cNvSpPr>
            <a:spLocks noGrp="1"/>
          </p:cNvSpPr>
          <p:nvPr>
            <p:ph type="title"/>
          </p:nvPr>
        </p:nvSpPr>
        <p:spPr>
          <a:xfrm>
            <a:off x="2364232" y="1480956"/>
            <a:ext cx="12295197" cy="692497"/>
          </a:xfrm>
          <a:prstGeom prst="rect">
            <a:avLst/>
          </a:prstGeom>
        </p:spPr>
        <p:txBody>
          <a:bodyPr vert="horz" lIns="0" tIns="0" rIns="0" bIns="0" rtlCol="0" anchor="b" anchorCtr="0">
            <a:noAutofit/>
          </a:bodyPr>
          <a:lstStyle/>
          <a:p>
            <a:r>
              <a:rPr lang="nb-NO" dirty="0"/>
              <a:t>Klikk for å redigere tittelstil</a:t>
            </a:r>
          </a:p>
        </p:txBody>
      </p:sp>
      <p:sp>
        <p:nvSpPr>
          <p:cNvPr id="3" name="Plassholder for tekst 2"/>
          <p:cNvSpPr>
            <a:spLocks noGrp="1"/>
          </p:cNvSpPr>
          <p:nvPr>
            <p:ph type="body" idx="1"/>
          </p:nvPr>
        </p:nvSpPr>
        <p:spPr>
          <a:xfrm>
            <a:off x="2364232" y="2453731"/>
            <a:ext cx="12295197" cy="5764851"/>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pic>
        <p:nvPicPr>
          <p:cNvPr id="7" name="Bilde 6">
            <a:extLst>
              <a:ext uri="{FF2B5EF4-FFF2-40B4-BE49-F238E27FC236}">
                <a16:creationId xmlns:a16="http://schemas.microsoft.com/office/drawing/2014/main" id="{181061CB-D839-4951-9933-63329988FFBC}"/>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2232602" y="469286"/>
            <a:ext cx="2065553" cy="698973"/>
          </a:xfrm>
          <a:prstGeom prst="rect">
            <a:avLst/>
          </a:prstGeom>
        </p:spPr>
      </p:pic>
    </p:spTree>
    <p:extLst>
      <p:ext uri="{BB962C8B-B14F-4D97-AF65-F5344CB8AC3E}">
        <p14:creationId xmlns:p14="http://schemas.microsoft.com/office/powerpoint/2010/main" val="4214514162"/>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p:titleStyle>
    <p:bodyStyle>
      <a:lvl1pPr marL="540000" indent="-540000" algn="l" defTabSz="1219085" rtl="0" eaLnBrk="1" latinLnBrk="0" hangingPunct="1">
        <a:lnSpc>
          <a:spcPct val="100000"/>
        </a:lnSpc>
        <a:spcBef>
          <a:spcPts val="2500"/>
        </a:spcBef>
        <a:buClr>
          <a:schemeClr val="accent3"/>
        </a:buClr>
        <a:buFont typeface="Arial" panose="020B0604020202020204" pitchFamily="34" charset="0"/>
        <a:buChar char="•"/>
        <a:defRPr sz="3600" kern="1200">
          <a:solidFill>
            <a:schemeClr val="tx2"/>
          </a:solidFill>
          <a:latin typeface="+mn-lt"/>
          <a:ea typeface="+mn-ea"/>
          <a:cs typeface="+mn-cs"/>
        </a:defRPr>
      </a:lvl1pPr>
      <a:lvl2pPr marL="111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3200" kern="1200">
          <a:solidFill>
            <a:schemeClr val="tx2"/>
          </a:solidFill>
          <a:latin typeface="+mn-lt"/>
          <a:ea typeface="+mn-ea"/>
          <a:cs typeface="+mn-cs"/>
        </a:defRPr>
      </a:lvl2pPr>
      <a:lvl3pPr marL="1471500" indent="-571500" algn="l" defTabSz="1219085" rtl="0" eaLnBrk="1" latinLnBrk="0" hangingPunct="1">
        <a:lnSpc>
          <a:spcPct val="90000"/>
        </a:lnSpc>
        <a:spcBef>
          <a:spcPts val="1500"/>
        </a:spcBef>
        <a:buClr>
          <a:schemeClr val="accent3"/>
        </a:buClr>
        <a:buSzPct val="100000"/>
        <a:buFont typeface="Arial" panose="020B0604020202020204" pitchFamily="34" charset="0"/>
        <a:buChar char="•"/>
        <a:defRPr sz="2800" kern="1200">
          <a:solidFill>
            <a:schemeClr val="tx2"/>
          </a:solidFill>
          <a:latin typeface="+mn-lt"/>
          <a:ea typeface="+mn-ea"/>
          <a:cs typeface="+mn-cs"/>
        </a:defRPr>
      </a:lvl3pPr>
      <a:lvl4pPr marL="171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400" kern="1200">
          <a:solidFill>
            <a:schemeClr val="tx2"/>
          </a:solidFill>
          <a:latin typeface="+mn-lt"/>
          <a:ea typeface="+mn-ea"/>
          <a:cs typeface="+mn-cs"/>
        </a:defRPr>
      </a:lvl4pPr>
      <a:lvl5pPr marL="2077200" indent="-457200" algn="l" defTabSz="1219085" rtl="0" eaLnBrk="1" latinLnBrk="0" hangingPunct="1">
        <a:lnSpc>
          <a:spcPct val="90000"/>
        </a:lnSpc>
        <a:spcBef>
          <a:spcPts val="1500"/>
        </a:spcBef>
        <a:buClr>
          <a:schemeClr val="accent3"/>
        </a:buClr>
        <a:buSzPct val="100000"/>
        <a:buFont typeface="Arial" panose="020B0604020202020204" pitchFamily="34" charset="0"/>
        <a:buChar char="•"/>
        <a:defRPr sz="2000" kern="1200">
          <a:solidFill>
            <a:schemeClr val="tx2"/>
          </a:solidFill>
          <a:latin typeface="+mn-lt"/>
          <a:ea typeface="+mn-ea"/>
          <a:cs typeface="+mn-cs"/>
        </a:defRPr>
      </a:lvl5pPr>
      <a:lvl6pPr marL="3352484"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027"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569"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112" indent="-304771" algn="l" defTabSz="1219085"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nb-NO"/>
      </a:defPPr>
      <a:lvl1pPr marL="0" algn="l" defTabSz="1219085" rtl="0" eaLnBrk="1" latinLnBrk="0" hangingPunct="1">
        <a:defRPr sz="2400" kern="1200">
          <a:solidFill>
            <a:schemeClr val="tx1"/>
          </a:solidFill>
          <a:latin typeface="+mn-lt"/>
          <a:ea typeface="+mn-ea"/>
          <a:cs typeface="+mn-cs"/>
        </a:defRPr>
      </a:lvl1pPr>
      <a:lvl2pPr marL="609543" algn="l" defTabSz="1219085" rtl="0" eaLnBrk="1" latinLnBrk="0" hangingPunct="1">
        <a:defRPr sz="2400" kern="1200">
          <a:solidFill>
            <a:schemeClr val="tx1"/>
          </a:solidFill>
          <a:latin typeface="+mn-lt"/>
          <a:ea typeface="+mn-ea"/>
          <a:cs typeface="+mn-cs"/>
        </a:defRPr>
      </a:lvl2pPr>
      <a:lvl3pPr marL="1219085" algn="l" defTabSz="1219085" rtl="0" eaLnBrk="1" latinLnBrk="0" hangingPunct="1">
        <a:defRPr sz="2400" kern="1200">
          <a:solidFill>
            <a:schemeClr val="tx1"/>
          </a:solidFill>
          <a:latin typeface="+mn-lt"/>
          <a:ea typeface="+mn-ea"/>
          <a:cs typeface="+mn-cs"/>
        </a:defRPr>
      </a:lvl3pPr>
      <a:lvl4pPr marL="1828628" algn="l" defTabSz="1219085" rtl="0" eaLnBrk="1" latinLnBrk="0" hangingPunct="1">
        <a:defRPr sz="2400" kern="1200">
          <a:solidFill>
            <a:schemeClr val="tx1"/>
          </a:solidFill>
          <a:latin typeface="+mn-lt"/>
          <a:ea typeface="+mn-ea"/>
          <a:cs typeface="+mn-cs"/>
        </a:defRPr>
      </a:lvl4pPr>
      <a:lvl5pPr marL="2438170" algn="l" defTabSz="1219085" rtl="0" eaLnBrk="1" latinLnBrk="0" hangingPunct="1">
        <a:defRPr sz="2400" kern="1200">
          <a:solidFill>
            <a:schemeClr val="tx1"/>
          </a:solidFill>
          <a:latin typeface="+mn-lt"/>
          <a:ea typeface="+mn-ea"/>
          <a:cs typeface="+mn-cs"/>
        </a:defRPr>
      </a:lvl5pPr>
      <a:lvl6pPr marL="3047713" algn="l" defTabSz="1219085" rtl="0" eaLnBrk="1" latinLnBrk="0" hangingPunct="1">
        <a:defRPr sz="2400" kern="1200">
          <a:solidFill>
            <a:schemeClr val="tx1"/>
          </a:solidFill>
          <a:latin typeface="+mn-lt"/>
          <a:ea typeface="+mn-ea"/>
          <a:cs typeface="+mn-cs"/>
        </a:defRPr>
      </a:lvl6pPr>
      <a:lvl7pPr marL="3657255" algn="l" defTabSz="1219085" rtl="0" eaLnBrk="1" latinLnBrk="0" hangingPunct="1">
        <a:defRPr sz="2400" kern="1200">
          <a:solidFill>
            <a:schemeClr val="tx1"/>
          </a:solidFill>
          <a:latin typeface="+mn-lt"/>
          <a:ea typeface="+mn-ea"/>
          <a:cs typeface="+mn-cs"/>
        </a:defRPr>
      </a:lvl7pPr>
      <a:lvl8pPr marL="4266798" algn="l" defTabSz="1219085" rtl="0" eaLnBrk="1" latinLnBrk="0" hangingPunct="1">
        <a:defRPr sz="2400" kern="1200">
          <a:solidFill>
            <a:schemeClr val="tx1"/>
          </a:solidFill>
          <a:latin typeface="+mn-lt"/>
          <a:ea typeface="+mn-ea"/>
          <a:cs typeface="+mn-cs"/>
        </a:defRPr>
      </a:lvl8pPr>
      <a:lvl9pPr marL="4876341" algn="l" defTabSz="12190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4.xml"/><Relationship Id="rId1" Type="http://schemas.openxmlformats.org/officeDocument/2006/relationships/video" Target="https://www.youtube.com/embed/TolO-RVkg80" TargetMode="External"/><Relationship Id="rId6" Type="http://schemas.openxmlformats.org/officeDocument/2006/relationships/image" Target="../media/image37.jpeg"/><Relationship Id="rId5" Type="http://schemas.openxmlformats.org/officeDocument/2006/relationships/hyperlink" Target="https://youtu.be/O2MoqDLOK3I" TargetMode="External"/><Relationship Id="rId4" Type="http://schemas.openxmlformats.org/officeDocument/2006/relationships/hyperlink" Target="https://www.youtube.com/watch?v=TolO-RVkg8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B8C20A48-9FA4-4C14-A361-E46B3567FA82}"/>
              </a:ext>
            </a:extLst>
          </p:cNvPr>
          <p:cNvSpPr>
            <a:spLocks noGrp="1"/>
          </p:cNvSpPr>
          <p:nvPr>
            <p:ph type="ctrTitle"/>
          </p:nvPr>
        </p:nvSpPr>
        <p:spPr>
          <a:xfrm>
            <a:off x="5041556" y="4300152"/>
            <a:ext cx="10527957" cy="1235676"/>
          </a:xfrm>
        </p:spPr>
        <p:txBody>
          <a:bodyPr/>
          <a:lstStyle/>
          <a:p>
            <a:r>
              <a:rPr lang="nb-NO" dirty="0">
                <a:latin typeface="Arial" charset="0"/>
                <a:cs typeface="Arial" charset="0"/>
              </a:rPr>
              <a:t>Velg digital postkasse på Norge.no</a:t>
            </a:r>
            <a:endParaRPr lang="nb-NO" dirty="0"/>
          </a:p>
        </p:txBody>
      </p:sp>
      <p:sp>
        <p:nvSpPr>
          <p:cNvPr id="4" name="Bildeforklaring formet som en ellipse 3">
            <a:extLst>
              <a:ext uri="{FF2B5EF4-FFF2-40B4-BE49-F238E27FC236}">
                <a16:creationId xmlns:a16="http://schemas.microsoft.com/office/drawing/2014/main" id="{039CEEDF-6836-452F-B1C2-CE079541200F}"/>
              </a:ext>
            </a:extLst>
          </p:cNvPr>
          <p:cNvSpPr/>
          <p:nvPr/>
        </p:nvSpPr>
        <p:spPr>
          <a:xfrm rot="10011497" flipH="1" flipV="1">
            <a:off x="8150559" y="6352258"/>
            <a:ext cx="3391807" cy="2438086"/>
          </a:xfrm>
          <a:prstGeom prst="wedgeEllipseCallout">
            <a:avLst>
              <a:gd name="adj1" fmla="val -9354"/>
              <a:gd name="adj2" fmla="val -76075"/>
            </a:avLst>
          </a:prstGeom>
          <a:solidFill>
            <a:schemeClr val="bg1"/>
          </a:solidFill>
          <a:ln w="3175">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endParaRPr lang="nn-NO" sz="2666" dirty="0">
              <a:solidFill>
                <a:schemeClr val="bg1"/>
              </a:solidFill>
            </a:endParaRPr>
          </a:p>
          <a:p>
            <a:endParaRPr lang="nn-NO" sz="2666" dirty="0">
              <a:solidFill>
                <a:schemeClr val="bg1"/>
              </a:solidFill>
            </a:endParaRPr>
          </a:p>
        </p:txBody>
      </p:sp>
      <p:pic>
        <p:nvPicPr>
          <p:cNvPr id="5" name="Bilde 4">
            <a:extLst>
              <a:ext uri="{FF2B5EF4-FFF2-40B4-BE49-F238E27FC236}">
                <a16:creationId xmlns:a16="http://schemas.microsoft.com/office/drawing/2014/main" id="{7B2D305C-6974-41D9-A4A2-44BCB72A9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68061">
            <a:off x="8635389" y="6991741"/>
            <a:ext cx="2212190" cy="437630"/>
          </a:xfrm>
          <a:prstGeom prst="rect">
            <a:avLst/>
          </a:prstGeom>
        </p:spPr>
      </p:pic>
      <p:pic>
        <p:nvPicPr>
          <p:cNvPr id="6" name="Bilde 5">
            <a:extLst>
              <a:ext uri="{FF2B5EF4-FFF2-40B4-BE49-F238E27FC236}">
                <a16:creationId xmlns:a16="http://schemas.microsoft.com/office/drawing/2014/main" id="{5F5DE76F-8385-4FC7-8FC7-D694865CB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68061">
            <a:off x="8659299" y="7469056"/>
            <a:ext cx="2156083" cy="784751"/>
          </a:xfrm>
          <a:prstGeom prst="rect">
            <a:avLst/>
          </a:prstGeom>
        </p:spPr>
      </p:pic>
    </p:spTree>
    <p:extLst>
      <p:ext uri="{BB962C8B-B14F-4D97-AF65-F5344CB8AC3E}">
        <p14:creationId xmlns:p14="http://schemas.microsoft.com/office/powerpoint/2010/main" val="2925050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err="1">
                <a:solidFill>
                  <a:schemeClr val="accent1"/>
                </a:solidFill>
              </a:rPr>
              <a:t>Mer</a:t>
            </a:r>
            <a:r>
              <a:rPr lang="nn-NO" dirty="0">
                <a:solidFill>
                  <a:schemeClr val="accent1"/>
                </a:solidFill>
              </a:rPr>
              <a:t> informasjon om digital postkasse</a:t>
            </a:r>
            <a:endParaRPr lang="nb-NO" dirty="0">
              <a:solidFill>
                <a:schemeClr val="accent1"/>
              </a:solidFill>
            </a:endParaRPr>
          </a:p>
        </p:txBody>
      </p:sp>
      <p:sp>
        <p:nvSpPr>
          <p:cNvPr id="4" name="Plassholder for innhold 3"/>
          <p:cNvSpPr>
            <a:spLocks noGrp="1"/>
          </p:cNvSpPr>
          <p:nvPr>
            <p:ph idx="1"/>
          </p:nvPr>
        </p:nvSpPr>
        <p:spPr>
          <a:xfrm>
            <a:off x="812720" y="2133840"/>
            <a:ext cx="4648762" cy="1458832"/>
          </a:xfrm>
        </p:spPr>
        <p:txBody>
          <a:bodyPr/>
          <a:lstStyle/>
          <a:p>
            <a:pPr marL="0" indent="0">
              <a:buNone/>
            </a:pPr>
            <a:br>
              <a:rPr lang="nb-NO" dirty="0"/>
            </a:br>
            <a:endParaRPr lang="nb-NO" dirty="0"/>
          </a:p>
          <a:p>
            <a:endParaRPr lang="nn-NO" dirty="0"/>
          </a:p>
        </p:txBody>
      </p:sp>
      <p:pic>
        <p:nvPicPr>
          <p:cNvPr id="7" name="Bilde 6">
            <a:extLst>
              <a:ext uri="{FF2B5EF4-FFF2-40B4-BE49-F238E27FC236}">
                <a16:creationId xmlns:a16="http://schemas.microsoft.com/office/drawing/2014/main" id="{D7EC89F2-CBD0-4819-BC23-C2E191A28ACC}"/>
              </a:ext>
            </a:extLst>
          </p:cNvPr>
          <p:cNvPicPr>
            <a:picLocks noChangeAspect="1"/>
          </p:cNvPicPr>
          <p:nvPr/>
        </p:nvPicPr>
        <p:blipFill>
          <a:blip r:embed="rId3"/>
          <a:stretch>
            <a:fillRect/>
          </a:stretch>
        </p:blipFill>
        <p:spPr>
          <a:xfrm>
            <a:off x="3468992" y="2446638"/>
            <a:ext cx="7659904" cy="6697361"/>
          </a:xfrm>
          <a:prstGeom prst="rect">
            <a:avLst/>
          </a:prstGeom>
          <a:ln w="28575">
            <a:solidFill>
              <a:schemeClr val="tx1"/>
            </a:solidFill>
          </a:ln>
        </p:spPr>
      </p:pic>
      <p:sp>
        <p:nvSpPr>
          <p:cNvPr id="11" name="Bildeforklaring formet som en ellipse 8">
            <a:extLst>
              <a:ext uri="{FF2B5EF4-FFF2-40B4-BE49-F238E27FC236}">
                <a16:creationId xmlns:a16="http://schemas.microsoft.com/office/drawing/2014/main" id="{99C4E01E-91D2-46E0-B8DA-2CC60A47D61A}"/>
              </a:ext>
            </a:extLst>
          </p:cNvPr>
          <p:cNvSpPr/>
          <p:nvPr/>
        </p:nvSpPr>
        <p:spPr>
          <a:xfrm>
            <a:off x="11368674" y="4328975"/>
            <a:ext cx="4762543" cy="3031541"/>
          </a:xfrm>
          <a:prstGeom prst="wedgeEllipseCallout">
            <a:avLst>
              <a:gd name="adj1" fmla="val -54636"/>
              <a:gd name="adj2" fmla="val -53528"/>
            </a:avLst>
          </a:prstGeom>
          <a:solidFill>
            <a:schemeClr val="bg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rPr>
              <a:t>Her finner du </a:t>
            </a:r>
            <a:r>
              <a:rPr lang="nn-NO" sz="3200" dirty="0" err="1">
                <a:solidFill>
                  <a:schemeClr val="tx1"/>
                </a:solidFill>
              </a:rPr>
              <a:t>mer</a:t>
            </a:r>
            <a:r>
              <a:rPr lang="nn-NO" sz="3200" dirty="0">
                <a:solidFill>
                  <a:schemeClr val="tx1"/>
                </a:solidFill>
              </a:rPr>
              <a:t> informasjon og spørsmål og </a:t>
            </a:r>
            <a:r>
              <a:rPr lang="nn-NO" sz="3200" dirty="0" err="1">
                <a:solidFill>
                  <a:schemeClr val="tx1"/>
                </a:solidFill>
              </a:rPr>
              <a:t>svar</a:t>
            </a:r>
            <a:r>
              <a:rPr lang="nn-NO" sz="3200" dirty="0">
                <a:solidFill>
                  <a:schemeClr val="tx1"/>
                </a:solidFill>
              </a:rPr>
              <a:t> </a:t>
            </a:r>
            <a:endParaRPr lang="nb-NO" sz="3200" dirty="0">
              <a:solidFill>
                <a:schemeClr val="tx1"/>
              </a:solidFill>
            </a:endParaRPr>
          </a:p>
        </p:txBody>
      </p:sp>
      <p:sp>
        <p:nvSpPr>
          <p:cNvPr id="12" name="Ellipse 11">
            <a:extLst>
              <a:ext uri="{FF2B5EF4-FFF2-40B4-BE49-F238E27FC236}">
                <a16:creationId xmlns:a16="http://schemas.microsoft.com/office/drawing/2014/main" id="{7025123D-FF85-408E-AE3B-F60888AD3C9E}"/>
              </a:ext>
            </a:extLst>
          </p:cNvPr>
          <p:cNvSpPr/>
          <p:nvPr/>
        </p:nvSpPr>
        <p:spPr>
          <a:xfrm>
            <a:off x="8511830" y="3906360"/>
            <a:ext cx="1606537" cy="422615"/>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26644477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495252" y="366595"/>
            <a:ext cx="14946440" cy="1523851"/>
          </a:xfrm>
        </p:spPr>
        <p:txBody>
          <a:bodyPr/>
          <a:lstStyle/>
          <a:p>
            <a:r>
              <a:rPr lang="nn-NO" dirty="0"/>
              <a:t>           </a:t>
            </a:r>
            <a:r>
              <a:rPr lang="nn-NO" dirty="0" err="1">
                <a:solidFill>
                  <a:schemeClr val="accent5"/>
                </a:solidFill>
                <a:hlinkClick r:id="rId4">
                  <a:extLst>
                    <a:ext uri="{A12FA001-AC4F-418D-AE19-62706E023703}">
                      <ahyp:hlinkClr xmlns:ahyp="http://schemas.microsoft.com/office/drawing/2018/hyperlinkcolor" val="tx"/>
                    </a:ext>
                  </a:extLst>
                </a:hlinkClick>
              </a:rPr>
              <a:t>Motta</a:t>
            </a:r>
            <a:r>
              <a:rPr lang="nn-NO" dirty="0">
                <a:solidFill>
                  <a:schemeClr val="accent5"/>
                </a:solidFill>
                <a:hlinkClick r:id="rId4">
                  <a:extLst>
                    <a:ext uri="{A12FA001-AC4F-418D-AE19-62706E023703}">
                      <ahyp:hlinkClr xmlns:ahyp="http://schemas.microsoft.com/office/drawing/2018/hyperlinkcolor" val="tx"/>
                    </a:ext>
                  </a:extLst>
                </a:hlinkClick>
              </a:rPr>
              <a:t> digital post </a:t>
            </a:r>
            <a:r>
              <a:rPr lang="nn-NO" dirty="0" err="1">
                <a:solidFill>
                  <a:schemeClr val="accent5"/>
                </a:solidFill>
                <a:hlinkClick r:id="rId4">
                  <a:extLst>
                    <a:ext uri="{A12FA001-AC4F-418D-AE19-62706E023703}">
                      <ahyp:hlinkClr xmlns:ahyp="http://schemas.microsoft.com/office/drawing/2018/hyperlinkcolor" val="tx"/>
                    </a:ext>
                  </a:extLst>
                </a:hlinkClick>
              </a:rPr>
              <a:t>fra</a:t>
            </a:r>
            <a:r>
              <a:rPr lang="nn-NO" dirty="0">
                <a:solidFill>
                  <a:schemeClr val="accent5"/>
                </a:solidFill>
                <a:hlinkClick r:id="rId4">
                  <a:extLst>
                    <a:ext uri="{A12FA001-AC4F-418D-AE19-62706E023703}">
                      <ahyp:hlinkClr xmlns:ahyp="http://schemas.microsoft.com/office/drawing/2018/hyperlinkcolor" val="tx"/>
                    </a:ext>
                  </a:extLst>
                </a:hlinkClick>
              </a:rPr>
              <a:t> det offentlige</a:t>
            </a:r>
            <a:endParaRPr lang="nb-NO" dirty="0">
              <a:solidFill>
                <a:schemeClr val="accent5"/>
              </a:solidFill>
            </a:endParaRPr>
          </a:p>
        </p:txBody>
      </p:sp>
      <p:pic>
        <p:nvPicPr>
          <p:cNvPr id="4" name="TolO-RVkg80">
            <a:hlinkClick r:id="rId5"/>
          </p:cNvPr>
          <p:cNvPicPr>
            <a:picLocks noGrp="1" noRot="1" noChangeAspect="1"/>
          </p:cNvPicPr>
          <p:nvPr>
            <p:ph idx="1"/>
            <a:videoFile r:link="rId1"/>
          </p:nvPr>
        </p:nvPicPr>
        <p:blipFill rotWithShape="1">
          <a:blip r:embed="rId6"/>
          <a:srcRect t="12493" b="12542"/>
          <a:stretch/>
        </p:blipFill>
        <p:spPr>
          <a:xfrm>
            <a:off x="965886" y="2585424"/>
            <a:ext cx="14319834" cy="6191981"/>
          </a:xfrm>
          <a:prstGeom prst="rect">
            <a:avLst/>
          </a:prstGeom>
          <a:ln w="28575">
            <a:solidFill>
              <a:schemeClr val="tx1"/>
            </a:solidFill>
          </a:ln>
        </p:spPr>
      </p:pic>
    </p:spTree>
    <p:extLst>
      <p:ext uri="{BB962C8B-B14F-4D97-AF65-F5344CB8AC3E}">
        <p14:creationId xmlns:p14="http://schemas.microsoft.com/office/powerpoint/2010/main" val="4140534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8429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566482" y="7894843"/>
            <a:ext cx="6086761" cy="969340"/>
          </a:xfrm>
        </p:spPr>
        <p:txBody>
          <a:bodyPr>
            <a:normAutofit lnSpcReduction="10000"/>
          </a:bodyPr>
          <a:lstStyle/>
          <a:p>
            <a:r>
              <a:rPr lang="nn-NO" b="0" dirty="0"/>
              <a:t>Digital postkasse </a:t>
            </a:r>
            <a:r>
              <a:rPr lang="nn-NO" b="0" dirty="0" err="1"/>
              <a:t>tilsvarer</a:t>
            </a:r>
            <a:r>
              <a:rPr lang="nn-NO" b="0" dirty="0"/>
              <a:t> den </a:t>
            </a:r>
            <a:br>
              <a:rPr lang="nn-NO" b="0" dirty="0"/>
            </a:br>
            <a:r>
              <a:rPr lang="nn-NO" b="0" dirty="0" err="1"/>
              <a:t>grønne</a:t>
            </a:r>
            <a:r>
              <a:rPr lang="nn-NO" b="0" dirty="0"/>
              <a:t> postkassen ved huset ditt</a:t>
            </a:r>
          </a:p>
        </p:txBody>
      </p:sp>
      <p:sp>
        <p:nvSpPr>
          <p:cNvPr id="5" name="Plassholder for tekst 4"/>
          <p:cNvSpPr>
            <a:spLocks noGrp="1"/>
          </p:cNvSpPr>
          <p:nvPr>
            <p:ph type="body" sz="quarter" idx="3"/>
          </p:nvPr>
        </p:nvSpPr>
        <p:spPr>
          <a:xfrm>
            <a:off x="9177287" y="7898089"/>
            <a:ext cx="6086761" cy="966094"/>
          </a:xfrm>
        </p:spPr>
        <p:txBody>
          <a:bodyPr>
            <a:normAutofit lnSpcReduction="10000"/>
          </a:bodyPr>
          <a:lstStyle/>
          <a:p>
            <a:r>
              <a:rPr lang="nn-NO" b="0" dirty="0"/>
              <a:t>Digital postkasse er </a:t>
            </a:r>
            <a:r>
              <a:rPr lang="nn-NO" b="0" dirty="0" err="1"/>
              <a:t>sikrere</a:t>
            </a:r>
            <a:r>
              <a:rPr lang="nn-NO" b="0" dirty="0"/>
              <a:t> </a:t>
            </a:r>
            <a:br>
              <a:rPr lang="nn-NO" b="0" dirty="0"/>
            </a:br>
            <a:r>
              <a:rPr lang="nn-NO" b="0" dirty="0"/>
              <a:t>enn den </a:t>
            </a:r>
            <a:r>
              <a:rPr lang="nn-NO" b="0" dirty="0" err="1"/>
              <a:t>grønne</a:t>
            </a:r>
            <a:r>
              <a:rPr lang="nn-NO" b="0" dirty="0"/>
              <a:t> postkassen din</a:t>
            </a:r>
          </a:p>
        </p:txBody>
      </p:sp>
      <p:pic>
        <p:nvPicPr>
          <p:cNvPr id="7" name="Plassholder for innhold 4"/>
          <p:cNvPicPr>
            <a:picLocks noGrp="1" noChangeAspect="1"/>
          </p:cNvPicPr>
          <p:nvPr>
            <p:ph sz="quarter" idx="4"/>
          </p:nvPr>
        </p:nvPicPr>
        <p:blipFill>
          <a:blip r:embed="rId3"/>
          <a:stretch>
            <a:fillRect/>
          </a:stretch>
        </p:blipFill>
        <p:spPr>
          <a:xfrm>
            <a:off x="9931292" y="3459190"/>
            <a:ext cx="4578753" cy="4194329"/>
          </a:xfrm>
          <a:prstGeom prst="rect">
            <a:avLst/>
          </a:prstGeom>
          <a:ln w="28575">
            <a:solidFill>
              <a:schemeClr val="tx1"/>
            </a:solidFill>
          </a:ln>
          <a:effectLst>
            <a:outerShdw blurRad="50800" dist="38100" dir="2700000" algn="tl" rotWithShape="0">
              <a:prstClr val="black">
                <a:alpha val="40000"/>
              </a:prstClr>
            </a:outerShdw>
          </a:effectLst>
        </p:spPr>
      </p:pic>
      <p:pic>
        <p:nvPicPr>
          <p:cNvPr id="8" name="Plassholder for innhold 7"/>
          <p:cNvPicPr>
            <a:picLocks noGrp="1" noChangeAspect="1"/>
          </p:cNvPicPr>
          <p:nvPr>
            <p:ph sz="half" idx="2"/>
          </p:nvPr>
        </p:nvPicPr>
        <p:blipFill>
          <a:blip r:embed="rId4"/>
          <a:stretch>
            <a:fillRect/>
          </a:stretch>
        </p:blipFill>
        <p:spPr>
          <a:xfrm>
            <a:off x="2320244" y="3459190"/>
            <a:ext cx="4579235" cy="4096408"/>
          </a:xfrm>
          <a:prstGeom prst="rect">
            <a:avLst/>
          </a:prstGeom>
          <a:ln w="28575">
            <a:solidFill>
              <a:schemeClr val="tx1"/>
            </a:solidFill>
          </a:ln>
          <a:effectLst>
            <a:outerShdw blurRad="50800" dist="38100" dir="2700000" algn="tl" rotWithShape="0">
              <a:prstClr val="black">
                <a:alpha val="40000"/>
              </a:prstClr>
            </a:outerShdw>
          </a:effectLst>
        </p:spPr>
      </p:pic>
      <p:sp>
        <p:nvSpPr>
          <p:cNvPr id="9" name="Tittel 1">
            <a:extLst>
              <a:ext uri="{FF2B5EF4-FFF2-40B4-BE49-F238E27FC236}">
                <a16:creationId xmlns:a16="http://schemas.microsoft.com/office/drawing/2014/main" id="{F9218BB2-2ABB-4D45-A266-9CA057AD663D}"/>
              </a:ext>
            </a:extLst>
          </p:cNvPr>
          <p:cNvSpPr txBox="1">
            <a:spLocks/>
          </p:cNvSpPr>
          <p:nvPr/>
        </p:nvSpPr>
        <p:spPr>
          <a:xfrm>
            <a:off x="2320246" y="3049148"/>
            <a:ext cx="14628971" cy="614832"/>
          </a:xfrm>
          <a:prstGeom prst="rect">
            <a:avLst/>
          </a:prstGeom>
        </p:spPr>
        <p:txBody>
          <a:bodyPr vert="horz" lIns="0" tIns="0" rIns="0" bIns="0" rtlCol="0" anchor="b" anchorCtr="0">
            <a:noAutofit/>
          </a:bodyPr>
          <a:lstStyle>
            <a:lvl1pPr algn="l" defTabSz="1219085" rtl="0" eaLnBrk="1" latinLnBrk="0" hangingPunct="1">
              <a:lnSpc>
                <a:spcPct val="90000"/>
              </a:lnSpc>
              <a:spcBef>
                <a:spcPct val="0"/>
              </a:spcBef>
              <a:buNone/>
              <a:defRPr sz="4800" kern="1200">
                <a:solidFill>
                  <a:schemeClr val="dk2"/>
                </a:solidFill>
                <a:latin typeface="+mj-lt"/>
                <a:ea typeface="+mj-ea"/>
                <a:cs typeface="+mj-cs"/>
              </a:defRPr>
            </a:lvl1pPr>
          </a:lstStyle>
          <a:p>
            <a:r>
              <a:rPr lang="nn-NO" dirty="0" err="1">
                <a:solidFill>
                  <a:schemeClr val="accent1"/>
                </a:solidFill>
              </a:rPr>
              <a:t>Hva</a:t>
            </a:r>
            <a:r>
              <a:rPr lang="nn-NO" dirty="0">
                <a:solidFill>
                  <a:schemeClr val="accent1"/>
                </a:solidFill>
              </a:rPr>
              <a:t> er en digital postkasse?</a:t>
            </a:r>
            <a:br>
              <a:rPr lang="nn-NO" sz="1866" dirty="0">
                <a:solidFill>
                  <a:schemeClr val="accent1"/>
                </a:solidFill>
              </a:rPr>
            </a:br>
            <a:br>
              <a:rPr lang="nn-NO" sz="1866" dirty="0">
                <a:solidFill>
                  <a:schemeClr val="accent1"/>
                </a:solidFill>
              </a:rPr>
            </a:br>
            <a:br>
              <a:rPr lang="nn-NO" sz="1866" dirty="0">
                <a:solidFill>
                  <a:schemeClr val="accent1"/>
                </a:solidFill>
              </a:rPr>
            </a:br>
            <a:r>
              <a:rPr lang="nb-NO" sz="3733" dirty="0"/>
              <a:t>- en sikker løsning for å få og oppbevare viktig post digitalt</a:t>
            </a:r>
            <a:br>
              <a:rPr lang="nb-NO" dirty="0"/>
            </a:br>
            <a:endParaRPr lang="nn-NO" dirty="0"/>
          </a:p>
        </p:txBody>
      </p:sp>
    </p:spTree>
    <p:extLst>
      <p:ext uri="{BB962C8B-B14F-4D97-AF65-F5344CB8AC3E}">
        <p14:creationId xmlns:p14="http://schemas.microsoft.com/office/powerpoint/2010/main" val="407337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14805" y="1432480"/>
            <a:ext cx="12295197" cy="692497"/>
          </a:xfrm>
        </p:spPr>
        <p:txBody>
          <a:bodyPr/>
          <a:lstStyle/>
          <a:p>
            <a:r>
              <a:rPr lang="nn-NO" dirty="0">
                <a:solidFill>
                  <a:schemeClr val="accent1"/>
                </a:solidFill>
              </a:rPr>
              <a:t>Fordeler med digital postkasse</a:t>
            </a:r>
            <a:endParaRPr lang="nb-NO" dirty="0">
              <a:solidFill>
                <a:schemeClr val="accent1"/>
              </a:solidFill>
            </a:endParaRPr>
          </a:p>
        </p:txBody>
      </p:sp>
      <p:sp>
        <p:nvSpPr>
          <p:cNvPr id="3" name="Plassholder for innhold 2"/>
          <p:cNvSpPr>
            <a:spLocks noGrp="1"/>
          </p:cNvSpPr>
          <p:nvPr>
            <p:ph idx="1"/>
          </p:nvPr>
        </p:nvSpPr>
        <p:spPr>
          <a:xfrm>
            <a:off x="1715990" y="2525385"/>
            <a:ext cx="8635157" cy="6034028"/>
          </a:xfrm>
        </p:spPr>
        <p:txBody>
          <a:bodyPr/>
          <a:lstStyle/>
          <a:p>
            <a:r>
              <a:rPr lang="nn-NO" dirty="0"/>
              <a:t>Du får post digitalt på en sikker måte.</a:t>
            </a:r>
          </a:p>
          <a:p>
            <a:r>
              <a:rPr lang="nn-NO" dirty="0"/>
              <a:t>Du får og oppbevare viktige brev på </a:t>
            </a:r>
            <a:r>
              <a:rPr lang="nn-NO" dirty="0" err="1"/>
              <a:t>étt</a:t>
            </a:r>
            <a:r>
              <a:rPr lang="nn-NO" dirty="0"/>
              <a:t> sted, både </a:t>
            </a:r>
            <a:r>
              <a:rPr lang="nn-NO" dirty="0" err="1"/>
              <a:t>fra</a:t>
            </a:r>
            <a:r>
              <a:rPr lang="nn-NO" dirty="0"/>
              <a:t> private og offentlige </a:t>
            </a:r>
            <a:r>
              <a:rPr lang="nn-NO" dirty="0" err="1"/>
              <a:t>virksomheter</a:t>
            </a:r>
            <a:r>
              <a:rPr lang="nn-NO" dirty="0"/>
              <a:t>.</a:t>
            </a:r>
          </a:p>
          <a:p>
            <a:r>
              <a:rPr lang="nn-NO" dirty="0"/>
              <a:t>Du får post der du er. </a:t>
            </a:r>
          </a:p>
          <a:p>
            <a:r>
              <a:rPr lang="nn-NO" dirty="0"/>
              <a:t>Du sparer miljøet og er med på å redusere offentlige utgifter.</a:t>
            </a:r>
            <a:endParaRPr lang="nb-NO" dirty="0"/>
          </a:p>
        </p:txBody>
      </p:sp>
      <p:sp>
        <p:nvSpPr>
          <p:cNvPr id="4" name="Bildeforklaring formet som en ellipse 3"/>
          <p:cNvSpPr/>
          <p:nvPr/>
        </p:nvSpPr>
        <p:spPr>
          <a:xfrm>
            <a:off x="10863395" y="3122456"/>
            <a:ext cx="4839886" cy="4839886"/>
          </a:xfrm>
          <a:prstGeom prst="wedgeEllipseCallout">
            <a:avLst>
              <a:gd name="adj1" fmla="val -71169"/>
              <a:gd name="adj2" fmla="val -25219"/>
            </a:avLst>
          </a:prstGeom>
          <a:blipFill dpi="0" rotWithShape="1">
            <a:blip r:embed="rId3">
              <a:extLst>
                <a:ext uri="{28A0092B-C50C-407E-A947-70E740481C1C}">
                  <a14:useLocalDpi xmlns:a14="http://schemas.microsoft.com/office/drawing/2010/main" val="0"/>
                </a:ext>
              </a:extLst>
            </a:blip>
            <a:srcRect/>
            <a:stretch>
              <a:fillRect/>
            </a:stretch>
          </a:blipFill>
          <a:ln w="28575">
            <a:solidFill>
              <a:schemeClr val="tx1"/>
            </a:solidFill>
          </a:ln>
          <a:effectLst>
            <a:outerShdw blurRad="50800" dist="38100" dir="2700000" algn="tl" rotWithShape="0">
              <a:prstClr val="black">
                <a:alpha val="40000"/>
              </a:prstClr>
            </a:outerShdw>
          </a:effectLst>
        </p:spPr>
        <p:style>
          <a:lnRef idx="1">
            <a:schemeClr val="accent6"/>
          </a:lnRef>
          <a:fillRef idx="3">
            <a:schemeClr val="accent6"/>
          </a:fillRef>
          <a:effectRef idx="2">
            <a:schemeClr val="accent6"/>
          </a:effectRef>
          <a:fontRef idx="minor">
            <a:schemeClr val="lt1"/>
          </a:fontRef>
        </p:style>
        <p:txBody>
          <a:bodyPr rtlCol="0" anchor="ctr"/>
          <a:lstStyle/>
          <a:p>
            <a:endParaRPr lang="nn-NO" sz="3018" dirty="0">
              <a:solidFill>
                <a:schemeClr val="tx1"/>
              </a:solidFill>
            </a:endParaRPr>
          </a:p>
        </p:txBody>
      </p:sp>
    </p:spTree>
    <p:extLst>
      <p:ext uri="{BB962C8B-B14F-4D97-AF65-F5344CB8AC3E}">
        <p14:creationId xmlns:p14="http://schemas.microsoft.com/office/powerpoint/2010/main" val="14019944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solidFill>
                  <a:schemeClr val="accent1"/>
                </a:solidFill>
              </a:rPr>
              <a:t>Slik </a:t>
            </a:r>
            <a:r>
              <a:rPr lang="nn-NO" dirty="0" err="1">
                <a:solidFill>
                  <a:schemeClr val="accent1"/>
                </a:solidFill>
              </a:rPr>
              <a:t>skaffer</a:t>
            </a:r>
            <a:r>
              <a:rPr lang="nn-NO" dirty="0">
                <a:solidFill>
                  <a:schemeClr val="accent1"/>
                </a:solidFill>
              </a:rPr>
              <a:t> du deg digital postkasse</a:t>
            </a:r>
            <a:endParaRPr lang="nb-NO" dirty="0"/>
          </a:p>
        </p:txBody>
      </p:sp>
      <p:sp>
        <p:nvSpPr>
          <p:cNvPr id="5" name="Bildeforklaring formet som en ellipse 4"/>
          <p:cNvSpPr/>
          <p:nvPr/>
        </p:nvSpPr>
        <p:spPr>
          <a:xfrm>
            <a:off x="2364232" y="2923303"/>
            <a:ext cx="4076302" cy="3949314"/>
          </a:xfrm>
          <a:prstGeom prst="wedgeEllipseCallout">
            <a:avLst>
              <a:gd name="adj1" fmla="val 70379"/>
              <a:gd name="adj2" fmla="val -41838"/>
            </a:avLst>
          </a:prstGeom>
          <a:solidFill>
            <a:schemeClr val="bg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rPr>
              <a:t>Gå til www.norge.no</a:t>
            </a:r>
            <a:endParaRPr lang="nb-NO" sz="3200" dirty="0">
              <a:solidFill>
                <a:schemeClr val="tx1"/>
              </a:solidFill>
            </a:endParaRPr>
          </a:p>
        </p:txBody>
      </p:sp>
      <p:pic>
        <p:nvPicPr>
          <p:cNvPr id="6" name="Bilde 5">
            <a:extLst>
              <a:ext uri="{FF2B5EF4-FFF2-40B4-BE49-F238E27FC236}">
                <a16:creationId xmlns:a16="http://schemas.microsoft.com/office/drawing/2014/main" id="{B163591D-A6AE-4AAC-BB91-D6FD55D0497F}"/>
              </a:ext>
            </a:extLst>
          </p:cNvPr>
          <p:cNvPicPr>
            <a:picLocks noChangeAspect="1"/>
          </p:cNvPicPr>
          <p:nvPr/>
        </p:nvPicPr>
        <p:blipFill>
          <a:blip r:embed="rId3"/>
          <a:stretch>
            <a:fillRect/>
          </a:stretch>
        </p:blipFill>
        <p:spPr>
          <a:xfrm>
            <a:off x="7514049" y="2481085"/>
            <a:ext cx="7145380" cy="6661579"/>
          </a:xfrm>
          <a:prstGeom prst="rect">
            <a:avLst/>
          </a:prstGeom>
          <a:ln w="28575">
            <a:solidFill>
              <a:schemeClr val="tx1"/>
            </a:solidFill>
          </a:ln>
        </p:spPr>
      </p:pic>
    </p:spTree>
    <p:extLst>
      <p:ext uri="{BB962C8B-B14F-4D97-AF65-F5344CB8AC3E}">
        <p14:creationId xmlns:p14="http://schemas.microsoft.com/office/powerpoint/2010/main" val="2240201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a:solidFill>
                  <a:schemeClr val="accent1"/>
                </a:solidFill>
              </a:rPr>
              <a:t>Gå til </a:t>
            </a:r>
            <a:r>
              <a:rPr lang="nn-NO" dirty="0" err="1">
                <a:solidFill>
                  <a:schemeClr val="accent1"/>
                </a:solidFill>
              </a:rPr>
              <a:t>siden</a:t>
            </a:r>
            <a:r>
              <a:rPr lang="nn-NO" dirty="0">
                <a:solidFill>
                  <a:schemeClr val="accent1"/>
                </a:solidFill>
              </a:rPr>
              <a:t> «</a:t>
            </a:r>
            <a:r>
              <a:rPr lang="nn-NO" dirty="0" err="1">
                <a:solidFill>
                  <a:schemeClr val="accent1"/>
                </a:solidFill>
              </a:rPr>
              <a:t>Velg</a:t>
            </a:r>
            <a:r>
              <a:rPr lang="nn-NO" dirty="0">
                <a:solidFill>
                  <a:schemeClr val="accent1"/>
                </a:solidFill>
              </a:rPr>
              <a:t> digital postkasse»</a:t>
            </a:r>
            <a:endParaRPr lang="nb-NO" dirty="0"/>
          </a:p>
        </p:txBody>
      </p:sp>
      <p:sp>
        <p:nvSpPr>
          <p:cNvPr id="4" name="Bildeforklaring formet som en ellipse 3"/>
          <p:cNvSpPr/>
          <p:nvPr/>
        </p:nvSpPr>
        <p:spPr>
          <a:xfrm>
            <a:off x="1554126" y="4513264"/>
            <a:ext cx="3527687" cy="2487709"/>
          </a:xfrm>
          <a:prstGeom prst="wedgeEllipseCallout">
            <a:avLst>
              <a:gd name="adj1" fmla="val 57229"/>
              <a:gd name="adj2" fmla="val 28907"/>
            </a:avLst>
          </a:prstGeom>
          <a:solidFill>
            <a:schemeClr val="bg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spc="-133" dirty="0">
                <a:solidFill>
                  <a:schemeClr val="tx1"/>
                </a:solidFill>
              </a:rPr>
              <a:t>Klikk på </a:t>
            </a:r>
            <a:r>
              <a:rPr lang="nn-NO" sz="3200" spc="-133" dirty="0" err="1">
                <a:solidFill>
                  <a:schemeClr val="tx1"/>
                </a:solidFill>
              </a:rPr>
              <a:t>ett</a:t>
            </a:r>
            <a:r>
              <a:rPr lang="nn-NO" sz="3200" spc="-133" dirty="0">
                <a:solidFill>
                  <a:schemeClr val="tx1"/>
                </a:solidFill>
              </a:rPr>
              <a:t> av </a:t>
            </a:r>
            <a:r>
              <a:rPr lang="nn-NO" sz="3200" spc="-133" dirty="0" err="1">
                <a:solidFill>
                  <a:schemeClr val="tx1"/>
                </a:solidFill>
              </a:rPr>
              <a:t>alternativene</a:t>
            </a:r>
            <a:endParaRPr lang="nb-NO" sz="3200" spc="-133" dirty="0">
              <a:solidFill>
                <a:schemeClr val="tx1"/>
              </a:solidFill>
            </a:endParaRPr>
          </a:p>
        </p:txBody>
      </p:sp>
      <p:pic>
        <p:nvPicPr>
          <p:cNvPr id="5" name="Bilde 4">
            <a:extLst>
              <a:ext uri="{FF2B5EF4-FFF2-40B4-BE49-F238E27FC236}">
                <a16:creationId xmlns:a16="http://schemas.microsoft.com/office/drawing/2014/main" id="{F5F94348-B6C0-4AAC-B279-DB8DFD03B59B}"/>
              </a:ext>
            </a:extLst>
          </p:cNvPr>
          <p:cNvPicPr>
            <a:picLocks noChangeAspect="1"/>
          </p:cNvPicPr>
          <p:nvPr/>
        </p:nvPicPr>
        <p:blipFill>
          <a:blip r:embed="rId3"/>
          <a:stretch>
            <a:fillRect/>
          </a:stretch>
        </p:blipFill>
        <p:spPr>
          <a:xfrm>
            <a:off x="6563443" y="2372497"/>
            <a:ext cx="7158795" cy="6621886"/>
          </a:xfrm>
          <a:prstGeom prst="rect">
            <a:avLst/>
          </a:prstGeom>
          <a:ln w="28575">
            <a:solidFill>
              <a:schemeClr val="tx1"/>
            </a:solidFill>
          </a:ln>
        </p:spPr>
      </p:pic>
      <p:sp>
        <p:nvSpPr>
          <p:cNvPr id="10" name="Ellipse 9">
            <a:extLst>
              <a:ext uri="{FF2B5EF4-FFF2-40B4-BE49-F238E27FC236}">
                <a16:creationId xmlns:a16="http://schemas.microsoft.com/office/drawing/2014/main" id="{A94FE699-AD53-45CB-B76F-5DE03D8FE8C9}"/>
              </a:ext>
            </a:extLst>
          </p:cNvPr>
          <p:cNvSpPr/>
          <p:nvPr/>
        </p:nvSpPr>
        <p:spPr>
          <a:xfrm>
            <a:off x="6563443" y="6820929"/>
            <a:ext cx="1641595" cy="53346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1" name="Ellipse 10">
            <a:extLst>
              <a:ext uri="{FF2B5EF4-FFF2-40B4-BE49-F238E27FC236}">
                <a16:creationId xmlns:a16="http://schemas.microsoft.com/office/drawing/2014/main" id="{F280AD33-00CA-4503-8A3C-1D54EAFFE62E}"/>
              </a:ext>
            </a:extLst>
          </p:cNvPr>
          <p:cNvSpPr/>
          <p:nvPr/>
        </p:nvSpPr>
        <p:spPr>
          <a:xfrm>
            <a:off x="6563443" y="8066842"/>
            <a:ext cx="1567303" cy="558174"/>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2" name="Ellipse 11">
            <a:extLst>
              <a:ext uri="{FF2B5EF4-FFF2-40B4-BE49-F238E27FC236}">
                <a16:creationId xmlns:a16="http://schemas.microsoft.com/office/drawing/2014/main" id="{F644E94E-E4A4-480F-B998-F954991CC749}"/>
              </a:ext>
            </a:extLst>
          </p:cNvPr>
          <p:cNvSpPr/>
          <p:nvPr/>
        </p:nvSpPr>
        <p:spPr>
          <a:xfrm>
            <a:off x="11219935" y="3963729"/>
            <a:ext cx="1260389" cy="53346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
        <p:nvSpPr>
          <p:cNvPr id="13" name="Ellipse 12">
            <a:extLst>
              <a:ext uri="{FF2B5EF4-FFF2-40B4-BE49-F238E27FC236}">
                <a16:creationId xmlns:a16="http://schemas.microsoft.com/office/drawing/2014/main" id="{211985FF-9044-463C-AD3D-56C7722F23C8}"/>
              </a:ext>
            </a:extLst>
          </p:cNvPr>
          <p:cNvSpPr/>
          <p:nvPr/>
        </p:nvSpPr>
        <p:spPr>
          <a:xfrm>
            <a:off x="12999308" y="3696998"/>
            <a:ext cx="548435" cy="53346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31156895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11174" y="1235675"/>
            <a:ext cx="14628971" cy="800994"/>
          </a:xfrm>
        </p:spPr>
        <p:txBody>
          <a:bodyPr/>
          <a:lstStyle/>
          <a:p>
            <a:r>
              <a:rPr lang="nn-NO" dirty="0">
                <a:solidFill>
                  <a:schemeClr val="accent1"/>
                </a:solidFill>
              </a:rPr>
              <a:t>Les informasjon om digital postkasse</a:t>
            </a:r>
            <a:endParaRPr lang="nb-NO" dirty="0">
              <a:solidFill>
                <a:schemeClr val="accent1"/>
              </a:solidFill>
            </a:endParaRPr>
          </a:p>
        </p:txBody>
      </p:sp>
      <p:sp>
        <p:nvSpPr>
          <p:cNvPr id="5" name="Bildeforklaring formet som en ellipse 4"/>
          <p:cNvSpPr/>
          <p:nvPr/>
        </p:nvSpPr>
        <p:spPr>
          <a:xfrm>
            <a:off x="596842" y="3060848"/>
            <a:ext cx="3428665" cy="2908016"/>
          </a:xfrm>
          <a:prstGeom prst="wedgeEllipseCallout">
            <a:avLst>
              <a:gd name="adj1" fmla="val 63639"/>
              <a:gd name="adj2" fmla="val 7234"/>
            </a:avLst>
          </a:prstGeom>
          <a:solidFill>
            <a:schemeClr val="bg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rPr>
              <a:t>Informasjon om digital postkasse</a:t>
            </a:r>
            <a:endParaRPr lang="nb-NO" sz="3200" dirty="0">
              <a:solidFill>
                <a:schemeClr val="tx1"/>
              </a:solidFill>
            </a:endParaRPr>
          </a:p>
        </p:txBody>
      </p:sp>
      <p:pic>
        <p:nvPicPr>
          <p:cNvPr id="6" name="Bilde 5">
            <a:extLst>
              <a:ext uri="{FF2B5EF4-FFF2-40B4-BE49-F238E27FC236}">
                <a16:creationId xmlns:a16="http://schemas.microsoft.com/office/drawing/2014/main" id="{1FB5C9CF-FADA-487F-BBC5-A1CA606BDAA2}"/>
              </a:ext>
            </a:extLst>
          </p:cNvPr>
          <p:cNvPicPr>
            <a:picLocks noChangeAspect="1"/>
          </p:cNvPicPr>
          <p:nvPr/>
        </p:nvPicPr>
        <p:blipFill>
          <a:blip r:embed="rId3"/>
          <a:stretch>
            <a:fillRect/>
          </a:stretch>
        </p:blipFill>
        <p:spPr>
          <a:xfrm>
            <a:off x="4596713" y="2459765"/>
            <a:ext cx="9199556" cy="6684235"/>
          </a:xfrm>
          <a:prstGeom prst="rect">
            <a:avLst/>
          </a:prstGeom>
          <a:ln w="28575">
            <a:solidFill>
              <a:schemeClr val="tx1"/>
            </a:solidFill>
          </a:ln>
        </p:spPr>
      </p:pic>
      <p:sp>
        <p:nvSpPr>
          <p:cNvPr id="7" name="Ellipse 6">
            <a:extLst>
              <a:ext uri="{FF2B5EF4-FFF2-40B4-BE49-F238E27FC236}">
                <a16:creationId xmlns:a16="http://schemas.microsoft.com/office/drawing/2014/main" id="{805E98E4-A81C-4121-8E97-48D449014D17}"/>
              </a:ext>
            </a:extLst>
          </p:cNvPr>
          <p:cNvSpPr/>
          <p:nvPr/>
        </p:nvSpPr>
        <p:spPr>
          <a:xfrm>
            <a:off x="10453816" y="4769708"/>
            <a:ext cx="1714101" cy="691977"/>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890889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n-NO" dirty="0" err="1">
                <a:solidFill>
                  <a:schemeClr val="accent1"/>
                </a:solidFill>
              </a:rPr>
              <a:t>Velg</a:t>
            </a:r>
            <a:r>
              <a:rPr lang="nn-NO" dirty="0">
                <a:solidFill>
                  <a:schemeClr val="accent1"/>
                </a:solidFill>
              </a:rPr>
              <a:t> den digitale postkassen du vil opprette</a:t>
            </a:r>
            <a:endParaRPr lang="nb-NO" dirty="0"/>
          </a:p>
        </p:txBody>
      </p:sp>
      <p:pic>
        <p:nvPicPr>
          <p:cNvPr id="8" name="Bilde 7">
            <a:extLst>
              <a:ext uri="{FF2B5EF4-FFF2-40B4-BE49-F238E27FC236}">
                <a16:creationId xmlns:a16="http://schemas.microsoft.com/office/drawing/2014/main" id="{D0EBAF08-ACB4-4D56-8892-5FEFA0BA7F72}"/>
              </a:ext>
            </a:extLst>
          </p:cNvPr>
          <p:cNvPicPr>
            <a:picLocks noChangeAspect="1"/>
          </p:cNvPicPr>
          <p:nvPr/>
        </p:nvPicPr>
        <p:blipFill>
          <a:blip r:embed="rId3"/>
          <a:stretch>
            <a:fillRect/>
          </a:stretch>
        </p:blipFill>
        <p:spPr>
          <a:xfrm>
            <a:off x="3850140" y="2384288"/>
            <a:ext cx="9199556" cy="6684235"/>
          </a:xfrm>
          <a:prstGeom prst="rect">
            <a:avLst/>
          </a:prstGeom>
          <a:ln w="28575">
            <a:solidFill>
              <a:schemeClr val="tx1"/>
            </a:solidFill>
          </a:ln>
        </p:spPr>
      </p:pic>
      <p:sp>
        <p:nvSpPr>
          <p:cNvPr id="9" name="Bildeforklaring formet som en ellipse 3">
            <a:extLst>
              <a:ext uri="{FF2B5EF4-FFF2-40B4-BE49-F238E27FC236}">
                <a16:creationId xmlns:a16="http://schemas.microsoft.com/office/drawing/2014/main" id="{F442E4A9-F210-4796-BF5D-271E55C8B322}"/>
              </a:ext>
            </a:extLst>
          </p:cNvPr>
          <p:cNvSpPr/>
          <p:nvPr/>
        </p:nvSpPr>
        <p:spPr>
          <a:xfrm>
            <a:off x="615512" y="5727719"/>
            <a:ext cx="3234628" cy="1514243"/>
          </a:xfrm>
          <a:prstGeom prst="wedgeEllipseCallout">
            <a:avLst>
              <a:gd name="adj1" fmla="val 69638"/>
              <a:gd name="adj2" fmla="val 3244"/>
            </a:avLst>
          </a:prstGeom>
          <a:solidFill>
            <a:schemeClr val="bg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rPr>
              <a:t>Klikk på</a:t>
            </a:r>
          </a:p>
          <a:p>
            <a:pPr algn="ctr"/>
            <a:r>
              <a:rPr lang="nn-NO" sz="3200" dirty="0" err="1">
                <a:solidFill>
                  <a:schemeClr val="tx1"/>
                </a:solidFill>
              </a:rPr>
              <a:t>Digipost</a:t>
            </a:r>
            <a:endParaRPr lang="nb-NO" sz="3200" dirty="0">
              <a:solidFill>
                <a:schemeClr val="tx1"/>
              </a:solidFill>
            </a:endParaRPr>
          </a:p>
        </p:txBody>
      </p:sp>
      <p:sp>
        <p:nvSpPr>
          <p:cNvPr id="11" name="Bildeforklaring formet som en ellipse 6">
            <a:extLst>
              <a:ext uri="{FF2B5EF4-FFF2-40B4-BE49-F238E27FC236}">
                <a16:creationId xmlns:a16="http://schemas.microsoft.com/office/drawing/2014/main" id="{25B6357E-C31C-43FD-AA14-DD1BBDB4C04C}"/>
              </a:ext>
            </a:extLst>
          </p:cNvPr>
          <p:cNvSpPr/>
          <p:nvPr/>
        </p:nvSpPr>
        <p:spPr>
          <a:xfrm>
            <a:off x="10465684" y="5727719"/>
            <a:ext cx="3234628" cy="1514243"/>
          </a:xfrm>
          <a:prstGeom prst="wedgeEllipseCallout">
            <a:avLst>
              <a:gd name="adj1" fmla="val -73741"/>
              <a:gd name="adj2" fmla="val 1651"/>
            </a:avLst>
          </a:prstGeom>
          <a:solidFill>
            <a:schemeClr val="bg2"/>
          </a:solidFill>
          <a:ln w="2857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nn-NO" sz="3200" dirty="0">
                <a:solidFill>
                  <a:schemeClr val="tx1"/>
                </a:solidFill>
              </a:rPr>
              <a:t>Klikk på</a:t>
            </a:r>
            <a:br>
              <a:rPr lang="nn-NO" sz="3200" dirty="0">
                <a:solidFill>
                  <a:schemeClr val="tx1"/>
                </a:solidFill>
              </a:rPr>
            </a:br>
            <a:r>
              <a:rPr lang="nn-NO" sz="3200" dirty="0">
                <a:solidFill>
                  <a:schemeClr val="tx1"/>
                </a:solidFill>
              </a:rPr>
              <a:t>e-Boks</a:t>
            </a:r>
            <a:endParaRPr lang="nb-NO" sz="3200" dirty="0">
              <a:solidFill>
                <a:schemeClr val="tx1"/>
              </a:solidFill>
            </a:endParaRPr>
          </a:p>
        </p:txBody>
      </p:sp>
      <p:sp>
        <p:nvSpPr>
          <p:cNvPr id="12" name="Ellipse 11">
            <a:extLst>
              <a:ext uri="{FF2B5EF4-FFF2-40B4-BE49-F238E27FC236}">
                <a16:creationId xmlns:a16="http://schemas.microsoft.com/office/drawing/2014/main" id="{BD2FF7CC-4F53-4840-844B-6EE2F7EA8C1F}"/>
              </a:ext>
            </a:extLst>
          </p:cNvPr>
          <p:cNvSpPr/>
          <p:nvPr/>
        </p:nvSpPr>
        <p:spPr>
          <a:xfrm>
            <a:off x="9904351" y="3959779"/>
            <a:ext cx="1587433" cy="884070"/>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n-NO" sz="3018"/>
          </a:p>
        </p:txBody>
      </p:sp>
    </p:spTree>
    <p:extLst>
      <p:ext uri="{BB962C8B-B14F-4D97-AF65-F5344CB8AC3E}">
        <p14:creationId xmlns:p14="http://schemas.microsoft.com/office/powerpoint/2010/main" val="328489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64232" y="1552725"/>
            <a:ext cx="5939509" cy="1135485"/>
          </a:xfrm>
        </p:spPr>
        <p:txBody>
          <a:bodyPr anchor="b">
            <a:normAutofit fontScale="90000"/>
          </a:bodyPr>
          <a:lstStyle/>
          <a:p>
            <a:r>
              <a:rPr lang="nn-NO" dirty="0"/>
              <a:t>Registrering hos Digipost</a:t>
            </a:r>
            <a:endParaRPr lang="nb-NO" dirty="0"/>
          </a:p>
        </p:txBody>
      </p:sp>
      <p:pic>
        <p:nvPicPr>
          <p:cNvPr id="5" name="Bilde 4" descr="Et bilde som inneholder tekst&#10;&#10;Automatisk generert beskrivelse">
            <a:extLst>
              <a:ext uri="{FF2B5EF4-FFF2-40B4-BE49-F238E27FC236}">
                <a16:creationId xmlns:a16="http://schemas.microsoft.com/office/drawing/2014/main" id="{B8B99EAB-A626-4343-817F-060E33661C86}"/>
              </a:ext>
            </a:extLst>
          </p:cNvPr>
          <p:cNvPicPr>
            <a:picLocks noChangeAspect="1"/>
          </p:cNvPicPr>
          <p:nvPr/>
        </p:nvPicPr>
        <p:blipFill>
          <a:blip r:embed="rId3"/>
          <a:stretch>
            <a:fillRect/>
          </a:stretch>
        </p:blipFill>
        <p:spPr>
          <a:xfrm>
            <a:off x="7899110" y="1552725"/>
            <a:ext cx="6841491" cy="7220572"/>
          </a:xfrm>
          <a:prstGeom prst="rect">
            <a:avLst/>
          </a:prstGeom>
          <a:noFill/>
          <a:ln w="28575">
            <a:solidFill>
              <a:schemeClr val="tx1"/>
            </a:solidFill>
          </a:ln>
        </p:spPr>
      </p:pic>
    </p:spTree>
    <p:extLst>
      <p:ext uri="{BB962C8B-B14F-4D97-AF65-F5344CB8AC3E}">
        <p14:creationId xmlns:p14="http://schemas.microsoft.com/office/powerpoint/2010/main" val="3745801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2323069" y="1528129"/>
            <a:ext cx="4967417" cy="1295273"/>
          </a:xfrm>
        </p:spPr>
        <p:txBody>
          <a:bodyPr/>
          <a:lstStyle/>
          <a:p>
            <a:r>
              <a:rPr lang="nn-NO" dirty="0">
                <a:solidFill>
                  <a:schemeClr val="accent1"/>
                </a:solidFill>
              </a:rPr>
              <a:t>Registrering hos e-Boks</a:t>
            </a:r>
            <a:endParaRPr lang="nb-NO" dirty="0"/>
          </a:p>
        </p:txBody>
      </p:sp>
      <p:pic>
        <p:nvPicPr>
          <p:cNvPr id="5" name="Bilde 4">
            <a:extLst>
              <a:ext uri="{FF2B5EF4-FFF2-40B4-BE49-F238E27FC236}">
                <a16:creationId xmlns:a16="http://schemas.microsoft.com/office/drawing/2014/main" id="{73DC2843-B714-493E-8A1D-27A62682D6B4}"/>
              </a:ext>
            </a:extLst>
          </p:cNvPr>
          <p:cNvPicPr>
            <a:picLocks noChangeAspect="1"/>
          </p:cNvPicPr>
          <p:nvPr/>
        </p:nvPicPr>
        <p:blipFill>
          <a:blip r:embed="rId3"/>
          <a:stretch>
            <a:fillRect/>
          </a:stretch>
        </p:blipFill>
        <p:spPr>
          <a:xfrm>
            <a:off x="8127206" y="921820"/>
            <a:ext cx="4269840" cy="8222180"/>
          </a:xfrm>
          <a:prstGeom prst="rect">
            <a:avLst/>
          </a:prstGeom>
          <a:ln w="28575">
            <a:solidFill>
              <a:schemeClr val="tx1"/>
            </a:solidFill>
          </a:ln>
        </p:spPr>
      </p:pic>
    </p:spTree>
    <p:extLst>
      <p:ext uri="{BB962C8B-B14F-4D97-AF65-F5344CB8AC3E}">
        <p14:creationId xmlns:p14="http://schemas.microsoft.com/office/powerpoint/2010/main" val="2174064324"/>
      </p:ext>
    </p:extLst>
  </p:cSld>
  <p:clrMapOvr>
    <a:masterClrMapping/>
  </p:clrMapOvr>
</p:sld>
</file>

<file path=ppt/theme/theme1.xml><?xml version="1.0" encoding="utf-8"?>
<a:theme xmlns:a="http://schemas.openxmlformats.org/drawingml/2006/main" name="Digdir PPTmal">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513D9EA-257E-4DB9-BFBF-9A5262E320A6}"/>
    </a:ext>
  </a:extLst>
</a:theme>
</file>

<file path=ppt/theme/theme2.xml><?xml version="1.0" encoding="utf-8"?>
<a:theme xmlns:a="http://schemas.openxmlformats.org/drawingml/2006/main" name="Overgang Introslides - Med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F8C07AF9-138E-458F-9801-2AB7D1CB6417}"/>
    </a:ext>
  </a:extLst>
</a:theme>
</file>

<file path=ppt/theme/theme3.xml><?xml version="1.0" encoding="utf-8"?>
<a:theme xmlns:a="http://schemas.openxmlformats.org/drawingml/2006/main" name="Overgang Introslides - Uten lyd">
  <a:themeElements>
    <a:clrScheme name="Digdir">
      <a:dk1>
        <a:srgbClr val="1E2B3C"/>
      </a:dk1>
      <a:lt1>
        <a:sysClr val="window" lastClr="FFFFFF"/>
      </a:lt1>
      <a:dk2>
        <a:srgbClr val="1E2B3C"/>
      </a:dk2>
      <a:lt2>
        <a:srgbClr val="E7E6E6"/>
      </a:lt2>
      <a:accent1>
        <a:srgbClr val="1E2B3C"/>
      </a:accent1>
      <a:accent2>
        <a:srgbClr val="F05F63"/>
      </a:accent2>
      <a:accent3>
        <a:srgbClr val="C2132C"/>
      </a:accent3>
      <a:accent4>
        <a:srgbClr val="E5AA20"/>
      </a:accent4>
      <a:accent5>
        <a:srgbClr val="1EACF5"/>
      </a:accent5>
      <a:accent6>
        <a:srgbClr val="0062B8"/>
      </a:accent6>
      <a:hlink>
        <a:srgbClr val="0563C1"/>
      </a:hlink>
      <a:folHlink>
        <a:srgbClr val="C2132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igdir_ppt_mal" id="{09402E70-7836-4A76-98C1-D621FB816469}" vid="{4FA7598C-311E-4D41-AEEE-A0D0A96A8C8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3483B77BC2D09C48AEAE6DE6282CE09C" ma:contentTypeVersion="9" ma:contentTypeDescription="Opprett et nytt dokument." ma:contentTypeScope="" ma:versionID="bbe1457cb002327553daac8b8b413da8">
  <xsd:schema xmlns:xsd="http://www.w3.org/2001/XMLSchema" xmlns:xs="http://www.w3.org/2001/XMLSchema" xmlns:p="http://schemas.microsoft.com/office/2006/metadata/properties" xmlns:ns2="5371e8e2-a9e8-46df-a91b-761db99c8728" targetNamespace="http://schemas.microsoft.com/office/2006/metadata/properties" ma:root="true" ma:fieldsID="0276851b276706558d5602044db0f754" ns2:_="">
    <xsd:import namespace="5371e8e2-a9e8-46df-a91b-761db99c872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71e8e2-a9e8-46df-a91b-761db99c87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E347ED5-455A-4556-8AD8-FD7144B3915C}"/>
</file>

<file path=customXml/itemProps2.xml><?xml version="1.0" encoding="utf-8"?>
<ds:datastoreItem xmlns:ds="http://schemas.openxmlformats.org/officeDocument/2006/customXml" ds:itemID="{155412E1-01A2-4D80-ADD2-A9F63B6BAC4B}"/>
</file>

<file path=customXml/itemProps3.xml><?xml version="1.0" encoding="utf-8"?>
<ds:datastoreItem xmlns:ds="http://schemas.openxmlformats.org/officeDocument/2006/customXml" ds:itemID="{B394F05E-C5FF-4D5A-9D78-4A37ADB9E03B}"/>
</file>

<file path=docProps/app.xml><?xml version="1.0" encoding="utf-8"?>
<Properties xmlns="http://schemas.openxmlformats.org/officeDocument/2006/extended-properties" xmlns:vt="http://schemas.openxmlformats.org/officeDocument/2006/docPropsVTypes">
  <Template>digdir_ppt_mal</Template>
  <TotalTime>4093</TotalTime>
  <Words>1404</Words>
  <Application>Microsoft Office PowerPoint</Application>
  <PresentationFormat>Egendefinert</PresentationFormat>
  <Paragraphs>124</Paragraphs>
  <Slides>12</Slides>
  <Notes>11</Notes>
  <HiddenSlides>0</HiddenSlides>
  <MMClips>1</MMClips>
  <ScaleCrop>false</ScaleCrop>
  <HeadingPairs>
    <vt:vector size="6" baseType="variant">
      <vt:variant>
        <vt:lpstr>Brukte skrifter</vt:lpstr>
      </vt:variant>
      <vt:variant>
        <vt:i4>2</vt:i4>
      </vt:variant>
      <vt:variant>
        <vt:lpstr>Tema</vt:lpstr>
      </vt:variant>
      <vt:variant>
        <vt:i4>3</vt:i4>
      </vt:variant>
      <vt:variant>
        <vt:lpstr>Lysbildetitler</vt:lpstr>
      </vt:variant>
      <vt:variant>
        <vt:i4>12</vt:i4>
      </vt:variant>
    </vt:vector>
  </HeadingPairs>
  <TitlesOfParts>
    <vt:vector size="17" baseType="lpstr">
      <vt:lpstr>Arial</vt:lpstr>
      <vt:lpstr>Calibri</vt:lpstr>
      <vt:lpstr>Digdir PPTmal</vt:lpstr>
      <vt:lpstr>Overgang Introslides - Med lyd</vt:lpstr>
      <vt:lpstr>Overgang Introslides - Uten lyd</vt:lpstr>
      <vt:lpstr>Velg digital postkasse på Norge.no</vt:lpstr>
      <vt:lpstr>PowerPoint-presentasjon</vt:lpstr>
      <vt:lpstr>Fordeler med digital postkasse</vt:lpstr>
      <vt:lpstr>Slik skaffer du deg digital postkasse</vt:lpstr>
      <vt:lpstr>Gå til siden «Velg digital postkasse»</vt:lpstr>
      <vt:lpstr>Les informasjon om digital postkasse</vt:lpstr>
      <vt:lpstr>Velg den digitale postkassen du vil opprette</vt:lpstr>
      <vt:lpstr>Registrering hos Digipost</vt:lpstr>
      <vt:lpstr>Registrering hos e-Boks</vt:lpstr>
      <vt:lpstr>Mer informasjon om digital postkasse</vt:lpstr>
      <vt:lpstr>           Motta digital post fra det offentlige</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Velg digital postkasse på Norge.no</dc:title>
  <dc:creator>England, Norunn</dc:creator>
  <cp:lastModifiedBy>Myren, Helga Maj</cp:lastModifiedBy>
  <cp:revision>21</cp:revision>
  <dcterms:created xsi:type="dcterms:W3CDTF">2021-04-12T13:37:06Z</dcterms:created>
  <dcterms:modified xsi:type="dcterms:W3CDTF">2021-04-23T12:24:04Z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0x0101003483B77BC2D09C48AEAE6DE6282CE09C</vt:lpwstr>
  </property>
</Properties>
</file>