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4" r:id="rId2"/>
    <p:sldMasterId id="2147483738" r:id="rId3"/>
  </p:sldMasterIdLst>
  <p:notesMasterIdLst>
    <p:notesMasterId r:id="rId19"/>
  </p:notesMasterIdLst>
  <p:handoutMasterIdLst>
    <p:handoutMasterId r:id="rId20"/>
  </p:handoutMasterIdLst>
  <p:sldIdLst>
    <p:sldId id="312" r:id="rId4"/>
    <p:sldId id="303" r:id="rId5"/>
    <p:sldId id="299" r:id="rId6"/>
    <p:sldId id="302" r:id="rId7"/>
    <p:sldId id="306" r:id="rId8"/>
    <p:sldId id="307" r:id="rId9"/>
    <p:sldId id="308" r:id="rId10"/>
    <p:sldId id="310" r:id="rId11"/>
    <p:sldId id="324" r:id="rId12"/>
    <p:sldId id="281" r:id="rId13"/>
    <p:sldId id="282" r:id="rId14"/>
    <p:sldId id="322" r:id="rId15"/>
    <p:sldId id="320" r:id="rId16"/>
    <p:sldId id="321" r:id="rId17"/>
    <p:sldId id="311" r:id="rId18"/>
  </p:sldIdLst>
  <p:sldSz cx="16254413" cy="9144000"/>
  <p:notesSz cx="6858000" cy="9144000"/>
  <p:defaultTextStyle>
    <a:defPPr>
      <a:defRPr lang="nb-NO"/>
    </a:defPPr>
    <a:lvl1pPr marL="0" algn="l" defTabSz="1149949" rtl="0" eaLnBrk="1" latinLnBrk="0" hangingPunct="1">
      <a:defRPr sz="2264" kern="1200">
        <a:solidFill>
          <a:schemeClr val="tx1"/>
        </a:solidFill>
        <a:latin typeface="+mn-lt"/>
        <a:ea typeface="+mn-ea"/>
        <a:cs typeface="+mn-cs"/>
      </a:defRPr>
    </a:lvl1pPr>
    <a:lvl2pPr marL="574975" algn="l" defTabSz="1149949" rtl="0" eaLnBrk="1" latinLnBrk="0" hangingPunct="1">
      <a:defRPr sz="2264" kern="1200">
        <a:solidFill>
          <a:schemeClr val="tx1"/>
        </a:solidFill>
        <a:latin typeface="+mn-lt"/>
        <a:ea typeface="+mn-ea"/>
        <a:cs typeface="+mn-cs"/>
      </a:defRPr>
    </a:lvl2pPr>
    <a:lvl3pPr marL="1149949" algn="l" defTabSz="1149949" rtl="0" eaLnBrk="1" latinLnBrk="0" hangingPunct="1">
      <a:defRPr sz="2264" kern="1200">
        <a:solidFill>
          <a:schemeClr val="tx1"/>
        </a:solidFill>
        <a:latin typeface="+mn-lt"/>
        <a:ea typeface="+mn-ea"/>
        <a:cs typeface="+mn-cs"/>
      </a:defRPr>
    </a:lvl3pPr>
    <a:lvl4pPr marL="1724924" algn="l" defTabSz="1149949" rtl="0" eaLnBrk="1" latinLnBrk="0" hangingPunct="1">
      <a:defRPr sz="2264" kern="1200">
        <a:solidFill>
          <a:schemeClr val="tx1"/>
        </a:solidFill>
        <a:latin typeface="+mn-lt"/>
        <a:ea typeface="+mn-ea"/>
        <a:cs typeface="+mn-cs"/>
      </a:defRPr>
    </a:lvl4pPr>
    <a:lvl5pPr marL="2299899" algn="l" defTabSz="1149949" rtl="0" eaLnBrk="1" latinLnBrk="0" hangingPunct="1">
      <a:defRPr sz="2264" kern="1200">
        <a:solidFill>
          <a:schemeClr val="tx1"/>
        </a:solidFill>
        <a:latin typeface="+mn-lt"/>
        <a:ea typeface="+mn-ea"/>
        <a:cs typeface="+mn-cs"/>
      </a:defRPr>
    </a:lvl5pPr>
    <a:lvl6pPr marL="2874874" algn="l" defTabSz="1149949" rtl="0" eaLnBrk="1" latinLnBrk="0" hangingPunct="1">
      <a:defRPr sz="2264" kern="1200">
        <a:solidFill>
          <a:schemeClr val="tx1"/>
        </a:solidFill>
        <a:latin typeface="+mn-lt"/>
        <a:ea typeface="+mn-ea"/>
        <a:cs typeface="+mn-cs"/>
      </a:defRPr>
    </a:lvl6pPr>
    <a:lvl7pPr marL="3449848" algn="l" defTabSz="1149949" rtl="0" eaLnBrk="1" latinLnBrk="0" hangingPunct="1">
      <a:defRPr sz="2264" kern="1200">
        <a:solidFill>
          <a:schemeClr val="tx1"/>
        </a:solidFill>
        <a:latin typeface="+mn-lt"/>
        <a:ea typeface="+mn-ea"/>
        <a:cs typeface="+mn-cs"/>
      </a:defRPr>
    </a:lvl7pPr>
    <a:lvl8pPr marL="4024823" algn="l" defTabSz="1149949" rtl="0" eaLnBrk="1" latinLnBrk="0" hangingPunct="1">
      <a:defRPr sz="2264" kern="1200">
        <a:solidFill>
          <a:schemeClr val="tx1"/>
        </a:solidFill>
        <a:latin typeface="+mn-lt"/>
        <a:ea typeface="+mn-ea"/>
        <a:cs typeface="+mn-cs"/>
      </a:defRPr>
    </a:lvl8pPr>
    <a:lvl9pPr marL="4599798" algn="l" defTabSz="1149949" rtl="0" eaLnBrk="1" latinLnBrk="0" hangingPunct="1">
      <a:defRPr sz="2264"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ngland, Norunn" initials="EN" lastIdx="1" clrIdx="0">
    <p:extLst>
      <p:ext uri="{19B8F6BF-5375-455C-9EA6-DF929625EA0E}">
        <p15:presenceInfo xmlns:p15="http://schemas.microsoft.com/office/powerpoint/2012/main" userId="S::norunn.england@digdir.no::b717df17-169b-4177-8097-e537d1b0a4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2B3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2ADD10-0DF6-48A9-BD96-C0A675353ADE}" v="32" dt="2022-11-22T12:41:54.1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7" autoAdjust="0"/>
    <p:restoredTop sz="71323" autoAdjust="0"/>
  </p:normalViewPr>
  <p:slideViewPr>
    <p:cSldViewPr snapToGrid="0">
      <p:cViewPr varScale="1">
        <p:scale>
          <a:sx n="34" d="100"/>
          <a:sy n="34" d="100"/>
        </p:scale>
        <p:origin x="1304" y="44"/>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microsoft.com/office/2015/10/relationships/revisionInfo" Target="revisionInfo.xml"/><Relationship Id="rId3" Type="http://schemas.openxmlformats.org/officeDocument/2006/relationships/slideMaster" Target="slideMasters/slideMaster3.xml"/><Relationship Id="rId21"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C97D9F32-F20C-4DB6-9AA8-FF5CEA8D115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a:extLst>
              <a:ext uri="{FF2B5EF4-FFF2-40B4-BE49-F238E27FC236}">
                <a16:creationId xmlns:a16="http://schemas.microsoft.com/office/drawing/2014/main" id="{159CB09C-20D6-4E98-B90F-BDF87D963BC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5AD78B-924F-4294-8809-135CCCE6CC67}" type="datetimeFigureOut">
              <a:rPr lang="nb-NO" smtClean="0"/>
              <a:t>01.12.2022</a:t>
            </a:fld>
            <a:endParaRPr lang="nb-NO"/>
          </a:p>
        </p:txBody>
      </p:sp>
      <p:sp>
        <p:nvSpPr>
          <p:cNvPr id="4" name="Plassholder for bunntekst 3">
            <a:extLst>
              <a:ext uri="{FF2B5EF4-FFF2-40B4-BE49-F238E27FC236}">
                <a16:creationId xmlns:a16="http://schemas.microsoft.com/office/drawing/2014/main" id="{06CB1BA3-312D-4209-8EA0-1B3A050A5B7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a:extLst>
              <a:ext uri="{FF2B5EF4-FFF2-40B4-BE49-F238E27FC236}">
                <a16:creationId xmlns:a16="http://schemas.microsoft.com/office/drawing/2014/main" id="{41C6328D-6A92-426F-9F1D-E51EC222C29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4377C6-E647-4E98-8F65-2DC6962E8EDF}" type="slidenum">
              <a:rPr lang="nb-NO" smtClean="0"/>
              <a:t>‹#›</a:t>
            </a:fld>
            <a:endParaRPr lang="nb-NO"/>
          </a:p>
        </p:txBody>
      </p:sp>
    </p:spTree>
    <p:extLst>
      <p:ext uri="{BB962C8B-B14F-4D97-AF65-F5344CB8AC3E}">
        <p14:creationId xmlns:p14="http://schemas.microsoft.com/office/powerpoint/2010/main" val="2775475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n-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A4DD7-A00D-41A0-8620-9A6AF4750302}" type="datetimeFigureOut">
              <a:rPr lang="nn-NO" smtClean="0"/>
              <a:t>01.12.2022</a:t>
            </a:fld>
            <a:endParaRPr lang="nn-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n-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n-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2F4566-D1E2-4229-B7C8-45DEBB559786}" type="slidenum">
              <a:rPr lang="nn-NO" smtClean="0"/>
              <a:t>‹#›</a:t>
            </a:fld>
            <a:endParaRPr lang="nn-NO"/>
          </a:p>
        </p:txBody>
      </p:sp>
    </p:spTree>
    <p:extLst>
      <p:ext uri="{BB962C8B-B14F-4D97-AF65-F5344CB8AC3E}">
        <p14:creationId xmlns:p14="http://schemas.microsoft.com/office/powerpoint/2010/main" val="844019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eaLnBrk="1" hangingPunct="1"/>
            <a:r>
              <a:rPr lang="nn-NO" dirty="0"/>
              <a:t>Dette kurset er laga for deg som vil læra korleis du loggar inn til offentlege tenester med </a:t>
            </a:r>
            <a:r>
              <a:rPr lang="nn-NO" dirty="0" err="1"/>
              <a:t>BankID</a:t>
            </a:r>
            <a:r>
              <a:rPr lang="nn-NO" dirty="0"/>
              <a:t> med kodebrikke.</a:t>
            </a:r>
          </a:p>
          <a:p>
            <a:pPr eaLnBrk="1" hangingPunct="1"/>
            <a:r>
              <a:rPr lang="nn-NO" dirty="0"/>
              <a:t>Ynskjer du at kurset skal vere eit praktisk kurs i </a:t>
            </a:r>
            <a:r>
              <a:rPr lang="nn-NO" dirty="0" err="1"/>
              <a:t>innlogging</a:t>
            </a:r>
            <a:r>
              <a:rPr lang="nn-NO" dirty="0"/>
              <a:t> til offentlege tenester, må deltakarane ha skaffa seg </a:t>
            </a:r>
            <a:r>
              <a:rPr lang="nn-NO" dirty="0" err="1"/>
              <a:t>BankID</a:t>
            </a:r>
            <a:r>
              <a:rPr lang="nn-NO"/>
              <a:t>-kodebrikke </a:t>
            </a:r>
            <a:r>
              <a:rPr lang="nn-NO" dirty="0"/>
              <a:t>frå banken sin før kurset startar.</a:t>
            </a:r>
            <a:endParaRPr lang="en-US" dirty="0"/>
          </a:p>
          <a:p>
            <a:pPr eaLnBrk="1" hangingPunct="1"/>
            <a:endParaRPr lang="en-US" dirty="0"/>
          </a:p>
          <a:p>
            <a:pPr marL="0" marR="0" indent="0" algn="l" defTabSz="457200" rtl="0" eaLnBrk="1" fontAlgn="base" latinLnBrk="0" hangingPunct="1">
              <a:lnSpc>
                <a:spcPct val="100000"/>
              </a:lnSpc>
              <a:spcBef>
                <a:spcPct val="30000"/>
              </a:spcBef>
              <a:spcAft>
                <a:spcPct val="0"/>
              </a:spcAft>
              <a:buClrTx/>
              <a:buSzTx/>
              <a:buFontTx/>
              <a:buNone/>
              <a:tabLst/>
              <a:defRPr/>
            </a:pPr>
            <a:r>
              <a:rPr lang="nb-NO" b="1" i="1" baseline="0" dirty="0"/>
              <a:t>«</a:t>
            </a:r>
            <a:r>
              <a:rPr lang="en-US" b="1" i="1" dirty="0" err="1"/>
              <a:t>Utdjuping</a:t>
            </a:r>
            <a:r>
              <a:rPr lang="en-US" b="1" i="1" baseline="0" dirty="0"/>
              <a:t> </a:t>
            </a:r>
            <a:r>
              <a:rPr lang="en-US" b="1" i="1" baseline="0" dirty="0" err="1"/>
              <a:t>frå</a:t>
            </a:r>
            <a:r>
              <a:rPr lang="en-US" b="1" i="1" dirty="0"/>
              <a:t> </a:t>
            </a:r>
            <a:r>
              <a:rPr lang="en-US" b="1" i="1" dirty="0" err="1"/>
              <a:t>læraren</a:t>
            </a:r>
            <a:r>
              <a:rPr lang="en-US" b="1" i="1" dirty="0"/>
              <a:t>:</a:t>
            </a:r>
            <a:r>
              <a:rPr lang="nb-NO" b="1" i="1" baseline="0" dirty="0"/>
              <a:t>» </a:t>
            </a:r>
            <a:r>
              <a:rPr lang="en-US" i="0" dirty="0"/>
              <a:t>Denne</a:t>
            </a:r>
            <a:r>
              <a:rPr lang="en-US" i="0" baseline="0" dirty="0"/>
              <a:t> </a:t>
            </a:r>
            <a:r>
              <a:rPr lang="en-US" i="0" baseline="0" dirty="0" err="1"/>
              <a:t>informasjonen</a:t>
            </a:r>
            <a:r>
              <a:rPr lang="en-US" i="0" baseline="0" dirty="0"/>
              <a:t> </a:t>
            </a:r>
            <a:r>
              <a:rPr lang="en-US" i="0" baseline="0" dirty="0" err="1"/>
              <a:t>skal</a:t>
            </a:r>
            <a:r>
              <a:rPr lang="en-US" i="0" baseline="0" dirty="0"/>
              <a:t> </a:t>
            </a:r>
            <a:r>
              <a:rPr lang="en-US" i="0" baseline="0" dirty="0" err="1"/>
              <a:t>læraren</a:t>
            </a:r>
            <a:r>
              <a:rPr lang="en-US" i="0" baseline="0" dirty="0"/>
              <a:t> </a:t>
            </a:r>
            <a:r>
              <a:rPr lang="en-US" i="0" baseline="0" dirty="0" err="1"/>
              <a:t>bruke</a:t>
            </a:r>
            <a:r>
              <a:rPr lang="en-US" i="0" baseline="0" dirty="0"/>
              <a:t> for å </a:t>
            </a:r>
            <a:r>
              <a:rPr lang="en-US" i="0" baseline="0" dirty="0" err="1"/>
              <a:t>tydeleggjere</a:t>
            </a:r>
            <a:r>
              <a:rPr lang="en-US" i="0" baseline="0" dirty="0"/>
              <a:t> </a:t>
            </a:r>
            <a:r>
              <a:rPr lang="en-US" i="0" baseline="0" dirty="0" err="1"/>
              <a:t>informasjonen</a:t>
            </a:r>
            <a:r>
              <a:rPr lang="en-US" i="0" baseline="0" dirty="0"/>
              <a:t> </a:t>
            </a:r>
            <a:r>
              <a:rPr lang="en-US" i="0" baseline="0" dirty="0" err="1"/>
              <a:t>i</a:t>
            </a:r>
            <a:r>
              <a:rPr lang="en-US" i="0" baseline="0" dirty="0"/>
              <a:t> </a:t>
            </a:r>
            <a:r>
              <a:rPr lang="en-US" i="0" baseline="0" dirty="0" err="1"/>
              <a:t>lysbilda</a:t>
            </a:r>
            <a:r>
              <a:rPr lang="en-US" i="0" baseline="0" dirty="0"/>
              <a:t>.</a:t>
            </a:r>
            <a:endParaRPr lang="en-US" i="1" dirty="0"/>
          </a:p>
          <a:p>
            <a:pPr marL="0" marR="0" indent="0" algn="l" defTabSz="457200" rtl="0" eaLnBrk="1" fontAlgn="base" latinLnBrk="0" hangingPunct="1">
              <a:lnSpc>
                <a:spcPct val="100000"/>
              </a:lnSpc>
              <a:spcBef>
                <a:spcPct val="30000"/>
              </a:spcBef>
              <a:spcAft>
                <a:spcPct val="0"/>
              </a:spcAft>
              <a:buClrTx/>
              <a:buSzTx/>
              <a:buFontTx/>
              <a:buNone/>
              <a:tabLst/>
              <a:defRPr/>
            </a:pPr>
            <a:r>
              <a:rPr lang="nb-NO" b="1" i="1" baseline="0" dirty="0"/>
              <a:t>«</a:t>
            </a:r>
            <a:r>
              <a:rPr lang="nb-NO" b="1" i="1" baseline="0" dirty="0" err="1"/>
              <a:t>Utfyllande</a:t>
            </a:r>
            <a:r>
              <a:rPr lang="nb-NO" b="1" i="1" baseline="0" dirty="0"/>
              <a:t> informasjon til </a:t>
            </a:r>
            <a:r>
              <a:rPr lang="nb-NO" b="1" i="1" baseline="0" dirty="0" err="1"/>
              <a:t>læraren</a:t>
            </a:r>
            <a:r>
              <a:rPr lang="nb-NO" b="1" i="1" baseline="0" dirty="0"/>
              <a:t>:» </a:t>
            </a:r>
            <a:r>
              <a:rPr lang="en-US" i="0" dirty="0"/>
              <a:t>Dette</a:t>
            </a:r>
            <a:r>
              <a:rPr lang="en-US" i="0" baseline="0" dirty="0"/>
              <a:t> er KUN </a:t>
            </a:r>
            <a:r>
              <a:rPr lang="en-US" i="0" baseline="0" dirty="0" err="1"/>
              <a:t>bakgrunnsinformasjon</a:t>
            </a:r>
            <a:r>
              <a:rPr lang="en-US" i="0" baseline="0" dirty="0"/>
              <a:t> </a:t>
            </a:r>
            <a:r>
              <a:rPr lang="en-US" i="0" baseline="0" dirty="0" err="1"/>
              <a:t>til</a:t>
            </a:r>
            <a:r>
              <a:rPr lang="en-US" i="0" baseline="0" dirty="0"/>
              <a:t> </a:t>
            </a:r>
            <a:r>
              <a:rPr lang="en-US" i="0" baseline="0" dirty="0" err="1"/>
              <a:t>læraren</a:t>
            </a:r>
            <a:r>
              <a:rPr lang="en-US" i="0" baseline="0" dirty="0"/>
              <a:t>, </a:t>
            </a:r>
            <a:r>
              <a:rPr lang="en-US" i="0" baseline="0" dirty="0" err="1"/>
              <a:t>dersom</a:t>
            </a:r>
            <a:r>
              <a:rPr lang="en-US" i="0" baseline="0" dirty="0"/>
              <a:t> det </a:t>
            </a:r>
            <a:r>
              <a:rPr lang="en-US" i="0" baseline="0" dirty="0" err="1"/>
              <a:t>kjem</a:t>
            </a:r>
            <a:r>
              <a:rPr lang="en-US" i="0" baseline="0" dirty="0"/>
              <a:t> </a:t>
            </a:r>
            <a:r>
              <a:rPr lang="en-US" i="0" baseline="0" dirty="0" err="1"/>
              <a:t>spørsmål</a:t>
            </a:r>
            <a:r>
              <a:rPr lang="en-US" i="0" baseline="0" dirty="0"/>
              <a:t>, og for at </a:t>
            </a:r>
            <a:r>
              <a:rPr lang="en-US" i="0" baseline="0" dirty="0" err="1"/>
              <a:t>lærar</a:t>
            </a:r>
            <a:r>
              <a:rPr lang="en-US" i="0" baseline="0" dirty="0"/>
              <a:t> </a:t>
            </a:r>
            <a:r>
              <a:rPr lang="en-US" i="0" baseline="0" dirty="0" err="1"/>
              <a:t>skal</a:t>
            </a:r>
            <a:r>
              <a:rPr lang="en-US" i="0" baseline="0" dirty="0"/>
              <a:t> ha </a:t>
            </a:r>
            <a:r>
              <a:rPr lang="en-US" i="0" baseline="0" dirty="0" err="1"/>
              <a:t>noko</a:t>
            </a:r>
            <a:r>
              <a:rPr lang="en-US" i="0" baseline="0" dirty="0"/>
              <a:t> </a:t>
            </a:r>
            <a:r>
              <a:rPr lang="en-US" i="0" baseline="0" dirty="0" err="1"/>
              <a:t>meir</a:t>
            </a:r>
            <a:r>
              <a:rPr lang="en-US" i="0" baseline="0" dirty="0"/>
              <a:t> </a:t>
            </a:r>
            <a:r>
              <a:rPr lang="en-US" i="0" baseline="0" dirty="0" err="1"/>
              <a:t>kjennskap</a:t>
            </a:r>
            <a:r>
              <a:rPr lang="en-US" i="0" baseline="0" dirty="0"/>
              <a:t> </a:t>
            </a:r>
            <a:r>
              <a:rPr lang="en-US" i="0" baseline="0" dirty="0" err="1"/>
              <a:t>til</a:t>
            </a:r>
            <a:r>
              <a:rPr lang="en-US" i="0" baseline="0" dirty="0"/>
              <a:t> </a:t>
            </a:r>
            <a:r>
              <a:rPr lang="en-US" i="0" baseline="0" dirty="0" err="1"/>
              <a:t>BankID-innlogging</a:t>
            </a:r>
            <a:r>
              <a:rPr lang="en-US" i="0" baseline="0" dirty="0"/>
              <a:t> med </a:t>
            </a:r>
            <a:r>
              <a:rPr lang="en-US" i="0" baseline="0" dirty="0" err="1"/>
              <a:t>kodebrikke</a:t>
            </a:r>
            <a:r>
              <a:rPr lang="en-US" i="0" baseline="0" dirty="0"/>
              <a:t>. </a:t>
            </a:r>
            <a:endParaRPr lang="nb-NO" i="1" baseline="0" dirty="0"/>
          </a:p>
          <a:p>
            <a:endParaRPr lang="nn-NO" dirty="0"/>
          </a:p>
        </p:txBody>
      </p:sp>
      <p:sp>
        <p:nvSpPr>
          <p:cNvPr id="4" name="Plassholder for lysbildenummer 3"/>
          <p:cNvSpPr>
            <a:spLocks noGrp="1"/>
          </p:cNvSpPr>
          <p:nvPr>
            <p:ph type="sldNum" sz="quarter" idx="5"/>
          </p:nvPr>
        </p:nvSpPr>
        <p:spPr/>
        <p:txBody>
          <a:bodyPr/>
          <a:lstStyle/>
          <a:p>
            <a:fld id="{FC1AA2B4-80BA-47CC-90E3-A710BD19ED21}" type="slidenum">
              <a:rPr lang="nn-NO" smtClean="0"/>
              <a:t>1</a:t>
            </a:fld>
            <a:endParaRPr lang="nn-NO"/>
          </a:p>
        </p:txBody>
      </p:sp>
    </p:spTree>
    <p:extLst>
      <p:ext uri="{BB962C8B-B14F-4D97-AF65-F5344CB8AC3E}">
        <p14:creationId xmlns:p14="http://schemas.microsoft.com/office/powerpoint/2010/main" val="3316767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eaLnBrk="1" hangingPunct="1"/>
            <a:r>
              <a:rPr lang="en-US" b="1" i="1" dirty="0"/>
              <a:t>Manus for </a:t>
            </a:r>
            <a:r>
              <a:rPr lang="en-US" b="1" i="1" dirty="0" err="1"/>
              <a:t>læreren</a:t>
            </a:r>
            <a:r>
              <a:rPr lang="en-US" b="1" i="1" dirty="0"/>
              <a:t>: </a:t>
            </a:r>
          </a:p>
          <a:p>
            <a:pPr marL="0" marR="0" indent="0" algn="l" defTabSz="457200" rtl="0" eaLnBrk="0" fontAlgn="base" latinLnBrk="0" hangingPunct="0">
              <a:lnSpc>
                <a:spcPct val="100000"/>
              </a:lnSpc>
              <a:spcBef>
                <a:spcPct val="30000"/>
              </a:spcBef>
              <a:spcAft>
                <a:spcPct val="0"/>
              </a:spcAft>
              <a:buClrTx/>
              <a:buSzTx/>
              <a:buFontTx/>
              <a:buNone/>
              <a:tabLst/>
              <a:defRPr/>
            </a:pPr>
            <a:r>
              <a:rPr lang="nb-NO" i="0" baseline="0" dirty="0"/>
              <a:t>Trykk på kodebrikka di. Du får opp </a:t>
            </a:r>
            <a:r>
              <a:rPr lang="nb-NO" i="0" baseline="0" dirty="0" err="1"/>
              <a:t>ein</a:t>
            </a:r>
            <a:r>
              <a:rPr lang="nb-NO" i="0" baseline="0" dirty="0"/>
              <a:t> </a:t>
            </a:r>
            <a:r>
              <a:rPr lang="nb-NO" i="0" baseline="0" dirty="0" err="1"/>
              <a:t>eingongskode</a:t>
            </a:r>
            <a:r>
              <a:rPr lang="nb-NO" i="0" baseline="0" dirty="0"/>
              <a:t> som du må skrive inn. </a:t>
            </a:r>
          </a:p>
          <a:p>
            <a:pPr marL="0" marR="0" indent="0" algn="l" defTabSz="457200" rtl="0" eaLnBrk="0" fontAlgn="base" latinLnBrk="0" hangingPunct="0">
              <a:lnSpc>
                <a:spcPct val="100000"/>
              </a:lnSpc>
              <a:spcBef>
                <a:spcPct val="30000"/>
              </a:spcBef>
              <a:spcAft>
                <a:spcPct val="0"/>
              </a:spcAft>
              <a:buClrTx/>
              <a:buSzTx/>
              <a:buFontTx/>
              <a:buNone/>
              <a:tabLst/>
              <a:defRPr/>
            </a:pPr>
            <a:r>
              <a:rPr lang="nb-NO" i="0" baseline="0" dirty="0"/>
              <a:t>Klikk på pila for å gå </a:t>
            </a:r>
            <a:r>
              <a:rPr lang="nb-NO" i="0" baseline="0" dirty="0" err="1"/>
              <a:t>vidare</a:t>
            </a:r>
            <a:r>
              <a:rPr lang="nb-NO" i="0" baseline="0" dirty="0"/>
              <a:t>.</a:t>
            </a:r>
          </a:p>
          <a:p>
            <a:pPr marL="0" marR="0" indent="0" algn="l" defTabSz="457200" rtl="0" eaLnBrk="0" fontAlgn="base" latinLnBrk="0" hangingPunct="0">
              <a:lnSpc>
                <a:spcPct val="100000"/>
              </a:lnSpc>
              <a:spcBef>
                <a:spcPct val="30000"/>
              </a:spcBef>
              <a:spcAft>
                <a:spcPct val="0"/>
              </a:spcAft>
              <a:buClrTx/>
              <a:buSzTx/>
              <a:buFontTx/>
              <a:buNone/>
              <a:tabLst/>
              <a:defRPr/>
            </a:pPr>
            <a:endParaRPr lang="nb-NO" i="0" baseline="0" dirty="0"/>
          </a:p>
          <a:p>
            <a:r>
              <a:rPr lang="nb-NO" b="1" i="1" baseline="0" dirty="0"/>
              <a:t>Bakgrunnsinformasjon til læreren:</a:t>
            </a:r>
          </a:p>
          <a:p>
            <a:r>
              <a:rPr lang="nb-NO" sz="1200" b="0" i="0" baseline="0" dirty="0" err="1"/>
              <a:t>Nokre</a:t>
            </a:r>
            <a:r>
              <a:rPr lang="nb-NO" sz="1200" b="0" i="0" baseline="0" dirty="0"/>
              <a:t> </a:t>
            </a:r>
            <a:r>
              <a:rPr lang="nb-NO" sz="1200" b="0" i="0" baseline="0" dirty="0" err="1"/>
              <a:t>bankar</a:t>
            </a:r>
            <a:r>
              <a:rPr lang="nb-NO" sz="1200" b="0" i="0" baseline="0" dirty="0"/>
              <a:t> har kodekort i staden for kodebrikke.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i="0" dirty="0" err="1"/>
              <a:t>Får</a:t>
            </a:r>
            <a:r>
              <a:rPr lang="en-US" i="0" baseline="0" dirty="0"/>
              <a:t> du </a:t>
            </a:r>
            <a:r>
              <a:rPr lang="en-US" i="0" baseline="0" dirty="0" err="1"/>
              <a:t>feilmeldingen</a:t>
            </a:r>
            <a:r>
              <a:rPr lang="en-US" i="0" baseline="0" dirty="0"/>
              <a:t>: “Feil data </a:t>
            </a:r>
            <a:r>
              <a:rPr lang="en-US" i="0" baseline="0" dirty="0" err="1"/>
              <a:t>inntastet</a:t>
            </a:r>
            <a:r>
              <a:rPr lang="en-US" i="0" baseline="0" dirty="0"/>
              <a:t>”, </a:t>
            </a:r>
            <a:r>
              <a:rPr lang="en-US" i="0" baseline="0" dirty="0" err="1"/>
              <a:t>må</a:t>
            </a:r>
            <a:r>
              <a:rPr lang="en-US" i="0" baseline="0" dirty="0"/>
              <a:t> du </a:t>
            </a:r>
            <a:r>
              <a:rPr lang="en-US" i="0" baseline="0" dirty="0" err="1"/>
              <a:t>kontakte</a:t>
            </a:r>
            <a:r>
              <a:rPr lang="en-US" i="0" baseline="0" dirty="0"/>
              <a:t> </a:t>
            </a:r>
            <a:r>
              <a:rPr lang="en-US" i="0" baseline="0" dirty="0" err="1"/>
              <a:t>banken</a:t>
            </a:r>
            <a:r>
              <a:rPr lang="en-US" i="0" baseline="0" dirty="0"/>
              <a:t> og be </a:t>
            </a:r>
            <a:r>
              <a:rPr lang="en-US" i="0" baseline="0" dirty="0" err="1"/>
              <a:t>dei</a:t>
            </a:r>
            <a:r>
              <a:rPr lang="en-US" i="0" baseline="0" dirty="0"/>
              <a:t> </a:t>
            </a:r>
            <a:r>
              <a:rPr lang="en-US" i="0" baseline="0" dirty="0" err="1"/>
              <a:t>opne</a:t>
            </a:r>
            <a:r>
              <a:rPr lang="en-US" i="0" baseline="0" dirty="0"/>
              <a:t> </a:t>
            </a:r>
            <a:r>
              <a:rPr lang="en-US" i="0" baseline="0" dirty="0" err="1"/>
              <a:t>opp</a:t>
            </a:r>
            <a:r>
              <a:rPr lang="en-US" i="0" baseline="0" dirty="0"/>
              <a:t> </a:t>
            </a:r>
            <a:r>
              <a:rPr lang="en-US" i="0" baseline="0" dirty="0" err="1"/>
              <a:t>att</a:t>
            </a:r>
            <a:r>
              <a:rPr lang="en-US" i="0" baseline="0" dirty="0"/>
              <a:t> for </a:t>
            </a:r>
            <a:r>
              <a:rPr lang="en-US" i="0" baseline="0" dirty="0" err="1"/>
              <a:t>BankID</a:t>
            </a:r>
            <a:r>
              <a:rPr lang="en-US" i="0" baseline="0" dirty="0"/>
              <a:t> </a:t>
            </a:r>
            <a:r>
              <a:rPr lang="en-US" i="0" baseline="0" dirty="0" err="1"/>
              <a:t>til</a:t>
            </a:r>
            <a:r>
              <a:rPr lang="en-US" i="0" baseline="0" dirty="0"/>
              <a:t> </a:t>
            </a:r>
            <a:r>
              <a:rPr lang="en-US" i="0" baseline="0" dirty="0" err="1"/>
              <a:t>offentleg</a:t>
            </a:r>
            <a:r>
              <a:rPr lang="en-US" i="0" baseline="0" dirty="0"/>
              <a:t> </a:t>
            </a:r>
            <a:r>
              <a:rPr lang="en-US" i="0" baseline="0" dirty="0" err="1"/>
              <a:t>innlogging</a:t>
            </a:r>
            <a:r>
              <a:rPr lang="en-US" i="0" baseline="0" dirty="0"/>
              <a:t>. Eller du </a:t>
            </a:r>
            <a:r>
              <a:rPr lang="en-US" i="0" baseline="0" dirty="0" err="1"/>
              <a:t>kan</a:t>
            </a:r>
            <a:r>
              <a:rPr lang="en-US" i="0" baseline="0" dirty="0"/>
              <a:t> </a:t>
            </a:r>
            <a:r>
              <a:rPr lang="en-US" i="0" baseline="0" dirty="0" err="1"/>
              <a:t>sjølv</a:t>
            </a:r>
            <a:r>
              <a:rPr lang="en-US" i="0" baseline="0" dirty="0"/>
              <a:t> </a:t>
            </a:r>
            <a:r>
              <a:rPr lang="en-US" i="0" baseline="0" dirty="0" err="1"/>
              <a:t>opne</a:t>
            </a:r>
            <a:r>
              <a:rPr lang="en-US" i="0" baseline="0" dirty="0"/>
              <a:t> for </a:t>
            </a:r>
            <a:r>
              <a:rPr lang="en-US" i="0" baseline="0" dirty="0" err="1"/>
              <a:t>BankID</a:t>
            </a:r>
            <a:r>
              <a:rPr lang="en-US" i="0" baseline="0" dirty="0"/>
              <a:t> </a:t>
            </a:r>
            <a:r>
              <a:rPr lang="en-US" i="0" baseline="0" dirty="0" err="1"/>
              <a:t>i</a:t>
            </a:r>
            <a:r>
              <a:rPr lang="en-US" i="0" baseline="0" dirty="0"/>
              <a:t> </a:t>
            </a:r>
            <a:r>
              <a:rPr lang="en-US" i="0" baseline="0" dirty="0" err="1"/>
              <a:t>nettbanken</a:t>
            </a:r>
            <a:r>
              <a:rPr lang="en-US" i="0" baseline="0" dirty="0"/>
              <a:t> din. </a:t>
            </a:r>
            <a:r>
              <a:rPr lang="en-US" i="0" baseline="0" dirty="0" err="1"/>
              <a:t>Gå</a:t>
            </a:r>
            <a:r>
              <a:rPr lang="en-US" i="0" baseline="0" dirty="0"/>
              <a:t> </a:t>
            </a:r>
            <a:r>
              <a:rPr lang="en-US" i="0" baseline="0" dirty="0" err="1"/>
              <a:t>til</a:t>
            </a:r>
            <a:r>
              <a:rPr lang="en-US" i="0" baseline="0" dirty="0"/>
              <a:t> “</a:t>
            </a:r>
            <a:r>
              <a:rPr lang="en-US" i="0" baseline="0" dirty="0" err="1"/>
              <a:t>Innstillinger</a:t>
            </a:r>
            <a:r>
              <a:rPr lang="en-US" i="0" baseline="0" dirty="0"/>
              <a:t>” </a:t>
            </a:r>
            <a:r>
              <a:rPr lang="en-US" i="0" baseline="0" dirty="0" err="1"/>
              <a:t>og</a:t>
            </a:r>
            <a:r>
              <a:rPr lang="en-US" i="0" baseline="0" dirty="0"/>
              <a:t> </a:t>
            </a:r>
            <a:r>
              <a:rPr lang="en-US" i="0" baseline="0" dirty="0" err="1"/>
              <a:t>følg</a:t>
            </a:r>
            <a:r>
              <a:rPr lang="en-US" i="0" baseline="0" dirty="0"/>
              <a:t> </a:t>
            </a:r>
            <a:r>
              <a:rPr lang="en-US" i="0" baseline="0" dirty="0" err="1"/>
              <a:t>instruksen</a:t>
            </a:r>
            <a:r>
              <a:rPr lang="en-US" i="0" baseline="0" dirty="0"/>
              <a:t> for </a:t>
            </a:r>
            <a:r>
              <a:rPr lang="en-US" i="0" baseline="0" dirty="0" err="1"/>
              <a:t>BankID</a:t>
            </a:r>
            <a:r>
              <a:rPr lang="en-US" i="0" baseline="0" dirty="0"/>
              <a:t>.</a:t>
            </a:r>
            <a:endParaRPr lang="en-US" i="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nb-NO" dirty="0"/>
              <a:t>Kodebrikka di er todelt. </a:t>
            </a:r>
            <a:r>
              <a:rPr lang="nb-NO" dirty="0" err="1"/>
              <a:t>Ein</a:t>
            </a:r>
            <a:r>
              <a:rPr lang="nb-NO" dirty="0"/>
              <a:t> del </a:t>
            </a:r>
            <a:r>
              <a:rPr lang="nb-NO" dirty="0" err="1"/>
              <a:t>fungerar</a:t>
            </a:r>
            <a:r>
              <a:rPr lang="nb-NO" dirty="0"/>
              <a:t> til nettbanken din, den andre til </a:t>
            </a:r>
            <a:r>
              <a:rPr lang="nb-NO" dirty="0" err="1"/>
              <a:t>BankID</a:t>
            </a:r>
            <a:r>
              <a:rPr lang="nb-NO" baseline="0" dirty="0"/>
              <a:t> som elektronisk ID til </a:t>
            </a:r>
            <a:r>
              <a:rPr lang="nb-NO" baseline="0" dirty="0" err="1"/>
              <a:t>offentlege</a:t>
            </a:r>
            <a:r>
              <a:rPr lang="nb-NO" baseline="0" dirty="0"/>
              <a:t> </a:t>
            </a:r>
            <a:r>
              <a:rPr lang="nb-NO" baseline="0" dirty="0" err="1"/>
              <a:t>tenester</a:t>
            </a:r>
            <a:r>
              <a:rPr lang="nb-NO" baseline="0" dirty="0"/>
              <a:t>.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nb-NO" baseline="0"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10</a:t>
            </a:fld>
            <a:endParaRPr lang="nb-NO"/>
          </a:p>
        </p:txBody>
      </p:sp>
    </p:spTree>
    <p:extLst>
      <p:ext uri="{BB962C8B-B14F-4D97-AF65-F5344CB8AC3E}">
        <p14:creationId xmlns:p14="http://schemas.microsoft.com/office/powerpoint/2010/main" val="1814046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eaLnBrk="1" hangingPunct="1"/>
            <a:r>
              <a:rPr lang="en-US" b="1" i="1" dirty="0"/>
              <a:t>Manus for </a:t>
            </a:r>
            <a:r>
              <a:rPr lang="en-US" b="1" i="1" dirty="0" err="1"/>
              <a:t>læreren</a:t>
            </a:r>
            <a:r>
              <a:rPr lang="en-US" b="1" i="1" dirty="0"/>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nb-NO" i="0" baseline="0" dirty="0"/>
              <a:t>Skriv inn passordet du laga for kodebrikka di då du registrerte </a:t>
            </a:r>
            <a:r>
              <a:rPr lang="nb-NO" i="0" baseline="0" dirty="0" err="1"/>
              <a:t>BankID</a:t>
            </a:r>
            <a:r>
              <a:rPr lang="nb-NO" i="0" baseline="0" dirty="0"/>
              <a:t> i nettbanken. </a:t>
            </a:r>
            <a:r>
              <a:rPr lang="nb-NO" baseline="0" dirty="0"/>
              <a:t>Du brukar same passord som du brukar for å logge inn i eigen nettbank.</a:t>
            </a:r>
            <a:endParaRPr lang="nb-NO" i="0"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i="0" baseline="0" dirty="0"/>
              <a:t>Trykk på pila eller klikk på </a:t>
            </a:r>
            <a:r>
              <a:rPr lang="nb-NO" i="0" baseline="0" dirty="0" err="1"/>
              <a:t>enterknappen</a:t>
            </a:r>
            <a:r>
              <a:rPr lang="nb-NO" i="0" baseline="0" dirty="0"/>
              <a:t> på tastaturet ditt for å gå </a:t>
            </a:r>
            <a:r>
              <a:rPr lang="nb-NO" i="0" baseline="0" dirty="0" err="1"/>
              <a:t>vidare</a:t>
            </a:r>
            <a:r>
              <a:rPr lang="nb-NO" i="0" baseline="0" dirty="0"/>
              <a:t>.</a:t>
            </a:r>
          </a:p>
          <a:p>
            <a:pPr marL="0" marR="0" indent="0" algn="l" defTabSz="457200" rtl="0" eaLnBrk="0" fontAlgn="base" latinLnBrk="0" hangingPunct="0">
              <a:lnSpc>
                <a:spcPct val="100000"/>
              </a:lnSpc>
              <a:spcBef>
                <a:spcPct val="30000"/>
              </a:spcBef>
              <a:spcAft>
                <a:spcPct val="0"/>
              </a:spcAft>
              <a:buClrTx/>
              <a:buSzTx/>
              <a:buFontTx/>
              <a:buNone/>
              <a:tabLst/>
              <a:defRPr/>
            </a:pPr>
            <a:endParaRPr lang="nb-NO" i="0" baseline="0" dirty="0"/>
          </a:p>
          <a:p>
            <a:r>
              <a:rPr lang="nb-NO" b="1" i="1" baseline="0" dirty="0"/>
              <a:t>Bakgrunnsinformasjon til læreren:</a:t>
            </a:r>
          </a:p>
          <a:p>
            <a:pPr marL="0" marR="0" lvl="0" indent="0" algn="l" defTabSz="457200" rtl="0" eaLnBrk="0" fontAlgn="base" latinLnBrk="0" hangingPunct="0">
              <a:lnSpc>
                <a:spcPct val="100000"/>
              </a:lnSpc>
              <a:spcBef>
                <a:spcPct val="30000"/>
              </a:spcBef>
              <a:spcAft>
                <a:spcPct val="0"/>
              </a:spcAft>
              <a:buClrTx/>
              <a:buSzTx/>
              <a:buFontTx/>
              <a:buNone/>
              <a:tabLst/>
              <a:defRPr/>
            </a:pPr>
            <a:r>
              <a:rPr lang="nb-NO" dirty="0"/>
              <a:t>Brukar du nettbank, vert du vand med bruk av kodebrikke og passord.</a:t>
            </a:r>
            <a:r>
              <a:rPr lang="nb-NO" baseline="0" dirty="0"/>
              <a:t> </a:t>
            </a:r>
            <a:r>
              <a:rPr lang="nb-NO" dirty="0" err="1"/>
              <a:t>Tastar</a:t>
            </a:r>
            <a:r>
              <a:rPr lang="nb-NO" baseline="0" dirty="0"/>
              <a:t> du feil passord </a:t>
            </a:r>
            <a:r>
              <a:rPr lang="nb-NO" baseline="0" dirty="0" err="1"/>
              <a:t>fleire</a:t>
            </a:r>
            <a:r>
              <a:rPr lang="nb-NO" baseline="0" dirty="0"/>
              <a:t> gonger og vert sperra, må du kontakte banken din.</a:t>
            </a:r>
            <a:endParaRPr lang="nb-NO" dirty="0"/>
          </a:p>
          <a:p>
            <a:endParaRPr lang="nb-NO"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11</a:t>
            </a:fld>
            <a:endParaRPr lang="nb-NO"/>
          </a:p>
        </p:txBody>
      </p:sp>
    </p:spTree>
    <p:extLst>
      <p:ext uri="{BB962C8B-B14F-4D97-AF65-F5344CB8AC3E}">
        <p14:creationId xmlns:p14="http://schemas.microsoft.com/office/powerpoint/2010/main" val="3194073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eaLnBrk="1" hangingPunct="1"/>
            <a:r>
              <a:rPr lang="en-US" b="1" i="1" dirty="0"/>
              <a:t>Manus for </a:t>
            </a:r>
            <a:r>
              <a:rPr lang="en-US" b="1" i="1" dirty="0" err="1"/>
              <a:t>læreren</a:t>
            </a:r>
            <a:r>
              <a:rPr lang="en-US" b="1" i="1" dirty="0"/>
              <a:t>: </a:t>
            </a:r>
          </a:p>
          <a:p>
            <a:pPr marL="0" marR="0" indent="0" algn="l" defTabSz="457200" rtl="0" eaLnBrk="0" fontAlgn="base" latinLnBrk="0" hangingPunct="0">
              <a:lnSpc>
                <a:spcPct val="100000"/>
              </a:lnSpc>
              <a:spcBef>
                <a:spcPct val="30000"/>
              </a:spcBef>
              <a:spcAft>
                <a:spcPct val="0"/>
              </a:spcAft>
              <a:buClrTx/>
              <a:buSzTx/>
              <a:buFontTx/>
              <a:buNone/>
              <a:tabLst/>
              <a:defRPr/>
            </a:pPr>
            <a:r>
              <a:rPr lang="nb-NO" i="0" baseline="0" dirty="0"/>
              <a:t>Du har </a:t>
            </a:r>
            <a:r>
              <a:rPr lang="nb-NO" i="0" baseline="0" dirty="0" err="1"/>
              <a:t>no</a:t>
            </a:r>
            <a:r>
              <a:rPr lang="nb-NO" i="0" baseline="0" dirty="0"/>
              <a:t> logga inn til NAV sine </a:t>
            </a:r>
            <a:r>
              <a:rPr lang="nb-NO" i="0" baseline="0" dirty="0" err="1"/>
              <a:t>tenester</a:t>
            </a:r>
            <a:r>
              <a:rPr lang="nb-NO" i="0" baseline="0" dirty="0"/>
              <a:t>. </a:t>
            </a:r>
            <a:r>
              <a:rPr lang="nb-NO" i="0" baseline="0" dirty="0" err="1"/>
              <a:t>Namnet</a:t>
            </a:r>
            <a:r>
              <a:rPr lang="nb-NO" i="0" baseline="0" dirty="0"/>
              <a:t> ditt kjem fram. </a:t>
            </a:r>
          </a:p>
          <a:p>
            <a:pPr marL="0" marR="0" indent="0" algn="l" defTabSz="457200" rtl="0" eaLnBrk="0" fontAlgn="base" latinLnBrk="0" hangingPunct="0">
              <a:lnSpc>
                <a:spcPct val="100000"/>
              </a:lnSpc>
              <a:spcBef>
                <a:spcPct val="30000"/>
              </a:spcBef>
              <a:spcAft>
                <a:spcPct val="0"/>
              </a:spcAft>
              <a:buClrTx/>
              <a:buSzTx/>
              <a:buFontTx/>
              <a:buNone/>
              <a:tabLst/>
              <a:defRPr/>
            </a:pPr>
            <a:r>
              <a:rPr lang="nb-NO" i="0" baseline="0" dirty="0"/>
              <a:t>Du kan finne informasjon om deg </a:t>
            </a:r>
            <a:r>
              <a:rPr lang="nb-NO" i="0" baseline="0" dirty="0" err="1"/>
              <a:t>sjølv</a:t>
            </a:r>
            <a:r>
              <a:rPr lang="nb-NO" i="0" baseline="0" dirty="0"/>
              <a:t>, endre </a:t>
            </a:r>
            <a:r>
              <a:rPr lang="nb-NO" i="0" baseline="0" dirty="0" err="1"/>
              <a:t>opplysningar</a:t>
            </a:r>
            <a:r>
              <a:rPr lang="nb-NO" i="0" baseline="0" dirty="0"/>
              <a:t> eller sende inn skjema når du har logga inn.</a:t>
            </a:r>
          </a:p>
          <a:p>
            <a:pPr marL="0" marR="0" lvl="0" indent="0" algn="l" defTabSz="457200" rtl="0" eaLnBrk="0" fontAlgn="base" latinLnBrk="0" hangingPunct="0">
              <a:lnSpc>
                <a:spcPct val="100000"/>
              </a:lnSpc>
              <a:spcBef>
                <a:spcPct val="30000"/>
              </a:spcBef>
              <a:spcAft>
                <a:spcPct val="0"/>
              </a:spcAft>
              <a:buClrTx/>
              <a:buSzTx/>
              <a:buFontTx/>
              <a:buNone/>
              <a:tabLst/>
              <a:defRPr/>
            </a:pPr>
            <a:r>
              <a:rPr lang="nb-NO" i="0" baseline="0" dirty="0"/>
              <a:t>Hugs å logge ut om du </a:t>
            </a:r>
            <a:r>
              <a:rPr lang="nb-NO" i="0" baseline="0" dirty="0" err="1"/>
              <a:t>forlet</a:t>
            </a:r>
            <a:r>
              <a:rPr lang="nb-NO" i="0" baseline="0" dirty="0"/>
              <a:t> </a:t>
            </a:r>
            <a:r>
              <a:rPr lang="nb-NO" i="0" baseline="0" dirty="0" err="1"/>
              <a:t>ein</a:t>
            </a:r>
            <a:r>
              <a:rPr lang="nb-NO" i="0" baseline="0" dirty="0"/>
              <a:t> publikums-PC. Du må og gå ut </a:t>
            </a:r>
            <a:r>
              <a:rPr lang="nb-NO" i="0" baseline="0" dirty="0" err="1"/>
              <a:t>frå</a:t>
            </a:r>
            <a:r>
              <a:rPr lang="nb-NO" i="0" baseline="0" dirty="0"/>
              <a:t> nettstaden.</a:t>
            </a:r>
          </a:p>
          <a:p>
            <a:pPr marL="0" marR="0" indent="0" algn="l" defTabSz="457200" rtl="0" eaLnBrk="0" fontAlgn="base" latinLnBrk="0" hangingPunct="0">
              <a:lnSpc>
                <a:spcPct val="100000"/>
              </a:lnSpc>
              <a:spcBef>
                <a:spcPct val="30000"/>
              </a:spcBef>
              <a:spcAft>
                <a:spcPct val="0"/>
              </a:spcAft>
              <a:buClrTx/>
              <a:buSzTx/>
              <a:buFontTx/>
              <a:buNone/>
              <a:tabLst/>
              <a:defRPr/>
            </a:pPr>
            <a:endParaRPr lang="nb-NO" i="0" baseline="0"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12</a:t>
            </a:fld>
            <a:endParaRPr lang="nb-NO"/>
          </a:p>
        </p:txBody>
      </p:sp>
    </p:spTree>
    <p:extLst>
      <p:ext uri="{BB962C8B-B14F-4D97-AF65-F5344CB8AC3E}">
        <p14:creationId xmlns:p14="http://schemas.microsoft.com/office/powerpoint/2010/main" val="4078893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b="1" dirty="0"/>
              <a:t>Manus for læraren:</a:t>
            </a:r>
          </a:p>
          <a:p>
            <a:r>
              <a:rPr lang="nn-NO" dirty="0"/>
              <a:t>Noreg.no har samla mange tenester frå stat og kommune som du kan logge inn til.</a:t>
            </a:r>
          </a:p>
          <a:p>
            <a:r>
              <a:rPr lang="nn-NO" dirty="0"/>
              <a:t>Du kan leite opp ei konkret teneste, du kan finne ei teneste ut frå livssituasjonen du er i, og du kan søke etter tenester på noreg.no</a:t>
            </a:r>
          </a:p>
          <a:p>
            <a:endParaRPr lang="nn-NO" dirty="0"/>
          </a:p>
          <a:p>
            <a:r>
              <a:rPr lang="nn-NO" b="1" dirty="0"/>
              <a:t>Bakgrunnsinformasjon til læraren: </a:t>
            </a:r>
          </a:p>
          <a:p>
            <a:r>
              <a:rPr lang="nn-NO" dirty="0"/>
              <a:t>På noreg.no kan du logge inn og endre kontaktinformasjonen din som statlege og kommunale verksemder kan nå deg på. Du finn og informasjon om digital postkasse. </a:t>
            </a:r>
          </a:p>
          <a:p>
            <a:endParaRPr lang="nn-NO" dirty="0"/>
          </a:p>
          <a:p>
            <a:r>
              <a:rPr lang="nn-NO" dirty="0"/>
              <a:t>Det er laga eige kurs på korleis du kan finne tenester frå www.noreg.no.</a:t>
            </a:r>
          </a:p>
          <a:p>
            <a:r>
              <a:rPr lang="nn-NO" dirty="0"/>
              <a:t>Det er og laga eigne kurs i korleis du loggar inn med din elektroniske ID, </a:t>
            </a:r>
            <a:r>
              <a:rPr lang="nn-NO" dirty="0" err="1"/>
              <a:t>MinID</a:t>
            </a:r>
            <a:r>
              <a:rPr lang="nn-NO" dirty="0"/>
              <a:t> og </a:t>
            </a:r>
            <a:r>
              <a:rPr lang="nn-NO" dirty="0" err="1"/>
              <a:t>BankID</a:t>
            </a:r>
            <a:r>
              <a:rPr lang="nn-NO" dirty="0"/>
              <a:t> på mobil.</a:t>
            </a:r>
          </a:p>
          <a:p>
            <a:endParaRPr lang="nn-NO" dirty="0"/>
          </a:p>
        </p:txBody>
      </p:sp>
      <p:sp>
        <p:nvSpPr>
          <p:cNvPr id="4" name="Plassholder for lysbildenummer 3"/>
          <p:cNvSpPr>
            <a:spLocks noGrp="1"/>
          </p:cNvSpPr>
          <p:nvPr>
            <p:ph type="sldNum" sz="quarter" idx="5"/>
          </p:nvPr>
        </p:nvSpPr>
        <p:spPr/>
        <p:txBody>
          <a:bodyPr/>
          <a:lstStyle/>
          <a:p>
            <a:fld id="{FB80409D-D1C3-470E-9080-1D1D1DFA8CF6}" type="slidenum">
              <a:rPr lang="nb-NO" smtClean="0"/>
              <a:t>13</a:t>
            </a:fld>
            <a:endParaRPr lang="nb-NO"/>
          </a:p>
        </p:txBody>
      </p:sp>
    </p:spTree>
    <p:extLst>
      <p:ext uri="{BB962C8B-B14F-4D97-AF65-F5344CB8AC3E}">
        <p14:creationId xmlns:p14="http://schemas.microsoft.com/office/powerpoint/2010/main" val="208997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eaLnBrk="1" hangingPunct="1"/>
            <a:r>
              <a:rPr lang="en-US" b="1" i="1" dirty="0"/>
              <a:t>Manus for </a:t>
            </a:r>
            <a:r>
              <a:rPr lang="en-US" b="1" i="1" dirty="0" err="1"/>
              <a:t>læraren</a:t>
            </a:r>
            <a:r>
              <a:rPr lang="en-US" b="1" i="1" dirty="0"/>
              <a:t>: </a:t>
            </a:r>
          </a:p>
          <a:p>
            <a:pPr marL="0" marR="0" indent="0" algn="l" defTabSz="457200" rtl="0" eaLnBrk="0" fontAlgn="base" latinLnBrk="0" hangingPunct="0">
              <a:lnSpc>
                <a:spcPct val="100000"/>
              </a:lnSpc>
              <a:spcBef>
                <a:spcPct val="30000"/>
              </a:spcBef>
              <a:spcAft>
                <a:spcPct val="0"/>
              </a:spcAft>
              <a:buClrTx/>
              <a:buSzTx/>
              <a:buFontTx/>
              <a:buNone/>
              <a:tabLst/>
              <a:defRPr/>
            </a:pPr>
            <a:r>
              <a:rPr lang="nb-NO" i="0" baseline="0" dirty="0"/>
              <a:t>Treng du hjelp til innlogging kan du finne hjelp </a:t>
            </a:r>
            <a:r>
              <a:rPr lang="nb-NO" i="0" baseline="0" dirty="0" err="1"/>
              <a:t>frå</a:t>
            </a:r>
            <a:r>
              <a:rPr lang="nb-NO" i="0" baseline="0" dirty="0"/>
              <a:t> nettsida til noreg.no. </a:t>
            </a:r>
          </a:p>
          <a:p>
            <a:pPr marL="0" marR="0" indent="0" algn="l" defTabSz="457200" rtl="0" eaLnBrk="0" fontAlgn="base" latinLnBrk="0" hangingPunct="0">
              <a:lnSpc>
                <a:spcPct val="100000"/>
              </a:lnSpc>
              <a:spcBef>
                <a:spcPct val="30000"/>
              </a:spcBef>
              <a:spcAft>
                <a:spcPct val="0"/>
              </a:spcAft>
              <a:buClrTx/>
              <a:buSzTx/>
              <a:buFontTx/>
              <a:buNone/>
              <a:tabLst/>
              <a:defRPr/>
            </a:pPr>
            <a:r>
              <a:rPr lang="nb-NO" i="0" baseline="0" dirty="0"/>
              <a:t>Du kan lese </a:t>
            </a:r>
            <a:r>
              <a:rPr lang="nb-NO" i="0" baseline="0" dirty="0" err="1"/>
              <a:t>sjølv</a:t>
            </a:r>
            <a:r>
              <a:rPr lang="nb-NO" i="0" baseline="0" dirty="0"/>
              <a:t> på hjelpesidene, sende e-post eller </a:t>
            </a:r>
            <a:r>
              <a:rPr lang="nb-NO" i="0" baseline="0" dirty="0" err="1"/>
              <a:t>opne</a:t>
            </a:r>
            <a:r>
              <a:rPr lang="nb-NO" i="0" baseline="0" dirty="0"/>
              <a:t> </a:t>
            </a:r>
            <a:r>
              <a:rPr lang="nb-NO" i="0" baseline="0" dirty="0" err="1"/>
              <a:t>ein</a:t>
            </a:r>
            <a:r>
              <a:rPr lang="nb-NO" i="0" baseline="0" dirty="0"/>
              <a:t> nettprat med </a:t>
            </a:r>
            <a:r>
              <a:rPr lang="nb-NO" i="0" baseline="0" dirty="0" err="1"/>
              <a:t>brukarstøtte</a:t>
            </a:r>
            <a:r>
              <a:rPr lang="nb-NO" i="0" baseline="0" dirty="0"/>
              <a:t> </a:t>
            </a:r>
            <a:r>
              <a:rPr lang="nb-NO" i="0" baseline="0" dirty="0" err="1"/>
              <a:t>frå</a:t>
            </a:r>
            <a:r>
              <a:rPr lang="nb-NO" i="0" baseline="0" dirty="0"/>
              <a:t> hjelpesidene. Du kan ringe </a:t>
            </a:r>
            <a:r>
              <a:rPr lang="nb-NO" i="0" baseline="0" dirty="0" err="1"/>
              <a:t>brukarstøtte</a:t>
            </a:r>
            <a:r>
              <a:rPr lang="nb-NO" i="0" baseline="0" dirty="0"/>
              <a:t> på nr. 800 30 300.</a:t>
            </a:r>
          </a:p>
          <a:p>
            <a:pPr eaLnBrk="1" hangingPunct="1"/>
            <a:endParaRPr lang="nb-NO" b="1" dirty="0"/>
          </a:p>
          <a:p>
            <a:pPr eaLnBrk="1" hangingPunct="1"/>
            <a:r>
              <a:rPr lang="nb-NO" b="1" dirty="0"/>
              <a:t>Bakgrunnsinformasjon til </a:t>
            </a:r>
            <a:r>
              <a:rPr lang="nb-NO" b="1" dirty="0" err="1"/>
              <a:t>læraren</a:t>
            </a:r>
            <a:r>
              <a:rPr lang="nb-NO" b="1" dirty="0"/>
              <a:t>: </a:t>
            </a:r>
          </a:p>
          <a:p>
            <a:pPr eaLnBrk="1" hangingPunct="1"/>
            <a:r>
              <a:rPr lang="nb-NO" dirty="0"/>
              <a:t>Nettadresse direkte til ID-porten sine hjelpesider: www.idporten.no . </a:t>
            </a:r>
            <a:r>
              <a:rPr lang="nb-NO" dirty="0" err="1"/>
              <a:t>Herifrå</a:t>
            </a:r>
            <a:r>
              <a:rPr lang="nb-NO" dirty="0"/>
              <a:t> finn du og opplæringsprogramma.</a:t>
            </a:r>
          </a:p>
          <a:p>
            <a:r>
              <a:rPr lang="nb-NO" dirty="0"/>
              <a:t>På</a:t>
            </a:r>
            <a:r>
              <a:rPr lang="nb-NO" baseline="0" dirty="0"/>
              <a:t> hjelpesidene er det spørsmål og svar om alle </a:t>
            </a:r>
            <a:r>
              <a:rPr lang="nb-NO" baseline="0" dirty="0" err="1"/>
              <a:t>dei</a:t>
            </a:r>
            <a:r>
              <a:rPr lang="nb-NO" baseline="0" dirty="0"/>
              <a:t> elektroniske ID-ane. </a:t>
            </a:r>
          </a:p>
          <a:p>
            <a:r>
              <a:rPr lang="nb-NO" baseline="0" dirty="0" err="1"/>
              <a:t>Brukarstøtta</a:t>
            </a:r>
            <a:r>
              <a:rPr lang="nb-NO" baseline="0" dirty="0"/>
              <a:t> kan </a:t>
            </a:r>
            <a:r>
              <a:rPr lang="nb-NO" baseline="0" dirty="0" err="1"/>
              <a:t>ikkje</a:t>
            </a:r>
            <a:r>
              <a:rPr lang="nb-NO" baseline="0" dirty="0"/>
              <a:t> svare på alt, men kan vise deg </a:t>
            </a:r>
            <a:r>
              <a:rPr lang="nb-NO" baseline="0" dirty="0" err="1"/>
              <a:t>vidare</a:t>
            </a:r>
            <a:r>
              <a:rPr lang="nb-NO" baseline="0" dirty="0"/>
              <a:t> til rett instans.</a:t>
            </a:r>
            <a:endParaRPr lang="nb-NO" dirty="0"/>
          </a:p>
          <a:p>
            <a:pPr eaLnBrk="1" hangingPunct="1"/>
            <a:endParaRPr lang="nb-NO"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14</a:t>
            </a:fld>
            <a:endParaRPr lang="nb-NO"/>
          </a:p>
        </p:txBody>
      </p:sp>
    </p:spTree>
    <p:extLst>
      <p:ext uri="{BB962C8B-B14F-4D97-AF65-F5344CB8AC3E}">
        <p14:creationId xmlns:p14="http://schemas.microsoft.com/office/powerpoint/2010/main" val="16627203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Sist endra 22.11.22.</a:t>
            </a:r>
          </a:p>
        </p:txBody>
      </p:sp>
      <p:sp>
        <p:nvSpPr>
          <p:cNvPr id="4" name="Plassholder for lysbildenummer 3"/>
          <p:cNvSpPr>
            <a:spLocks noGrp="1"/>
          </p:cNvSpPr>
          <p:nvPr>
            <p:ph type="sldNum" sz="quarter" idx="5"/>
          </p:nvPr>
        </p:nvSpPr>
        <p:spPr/>
        <p:txBody>
          <a:bodyPr/>
          <a:lstStyle/>
          <a:p>
            <a:fld id="{4B2F4566-D1E2-4229-B7C8-45DEBB559786}" type="slidenum">
              <a:rPr lang="nn-NO" smtClean="0"/>
              <a:t>15</a:t>
            </a:fld>
            <a:endParaRPr lang="nn-NO"/>
          </a:p>
        </p:txBody>
      </p:sp>
    </p:spTree>
    <p:extLst>
      <p:ext uri="{BB962C8B-B14F-4D97-AF65-F5344CB8AC3E}">
        <p14:creationId xmlns:p14="http://schemas.microsoft.com/office/powerpoint/2010/main" val="1904911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eaLnBrk="1" hangingPunct="1"/>
            <a:r>
              <a:rPr lang="en-US" b="1" i="1" dirty="0"/>
              <a:t>Manus for </a:t>
            </a:r>
            <a:r>
              <a:rPr lang="en-US" b="1" i="1" dirty="0" err="1"/>
              <a:t>læreren</a:t>
            </a:r>
            <a:r>
              <a:rPr lang="en-US" b="1" i="1" dirty="0"/>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nb-NO" dirty="0"/>
              <a:t>Elektronisk</a:t>
            </a:r>
            <a:r>
              <a:rPr lang="nb-NO" baseline="0" dirty="0"/>
              <a:t> legitimasjon har </a:t>
            </a:r>
            <a:r>
              <a:rPr lang="nb-NO" baseline="0" dirty="0" err="1"/>
              <a:t>f</a:t>
            </a:r>
            <a:r>
              <a:rPr lang="nb-NO" dirty="0" err="1"/>
              <a:t>leire</a:t>
            </a:r>
            <a:r>
              <a:rPr lang="nb-NO" dirty="0"/>
              <a:t> </a:t>
            </a:r>
            <a:r>
              <a:rPr lang="nb-NO" dirty="0" err="1"/>
              <a:t>nemningar</a:t>
            </a:r>
            <a:r>
              <a:rPr lang="nb-NO" dirty="0"/>
              <a:t>, men betyr det same: elektronisk legitimasjon på nett, elektronisk identitet,</a:t>
            </a:r>
            <a:r>
              <a:rPr lang="nb-NO" baseline="0" dirty="0"/>
              <a:t> </a:t>
            </a:r>
            <a:r>
              <a:rPr lang="nb-NO" dirty="0"/>
              <a:t>elektronisk ID, e-ID</a:t>
            </a:r>
            <a:r>
              <a:rPr lang="nb-NO" baseline="0" dirty="0"/>
              <a:t> eller</a:t>
            </a:r>
            <a:r>
              <a:rPr lang="nb-NO" dirty="0"/>
              <a:t> </a:t>
            </a:r>
            <a:r>
              <a:rPr lang="nb-NO" dirty="0" err="1"/>
              <a:t>eID</a:t>
            </a:r>
            <a:r>
              <a:rPr lang="nb-NO" dirty="0"/>
              <a:t>.</a:t>
            </a:r>
          </a:p>
          <a:p>
            <a:pPr marL="0" marR="0" lvl="0" indent="0" algn="l" defTabSz="457200" rtl="0" eaLnBrk="0" fontAlgn="base" latinLnBrk="0" hangingPunct="0">
              <a:lnSpc>
                <a:spcPct val="100000"/>
              </a:lnSpc>
              <a:spcBef>
                <a:spcPct val="30000"/>
              </a:spcBef>
              <a:spcAft>
                <a:spcPct val="0"/>
              </a:spcAft>
              <a:buClrTx/>
              <a:buSzTx/>
              <a:buFontTx/>
              <a:buNone/>
              <a:tabLst/>
              <a:defRPr/>
            </a:pPr>
            <a:r>
              <a:rPr lang="nb-NO" baseline="0" dirty="0"/>
              <a:t>Når du er innlogga i nettbanken din med </a:t>
            </a:r>
            <a:r>
              <a:rPr lang="nb-NO" baseline="0" dirty="0" err="1"/>
              <a:t>BankID</a:t>
            </a:r>
            <a:r>
              <a:rPr lang="nb-NO" baseline="0" dirty="0"/>
              <a:t>, kan du aktivere </a:t>
            </a:r>
            <a:r>
              <a:rPr lang="nb-NO" baseline="0" dirty="0" err="1"/>
              <a:t>BankID</a:t>
            </a:r>
            <a:r>
              <a:rPr lang="nb-NO" baseline="0" dirty="0"/>
              <a:t> for å kunne bruke den til innlogging til </a:t>
            </a:r>
            <a:r>
              <a:rPr lang="nb-NO" baseline="0" dirty="0" err="1"/>
              <a:t>offentlege</a:t>
            </a:r>
            <a:r>
              <a:rPr lang="nb-NO" baseline="0" dirty="0"/>
              <a:t> </a:t>
            </a:r>
            <a:r>
              <a:rPr lang="nb-NO" baseline="0" dirty="0" err="1"/>
              <a:t>tenester</a:t>
            </a:r>
            <a:r>
              <a:rPr lang="nb-NO" baseline="0" dirty="0"/>
              <a:t>. Gå til «</a:t>
            </a:r>
            <a:r>
              <a:rPr lang="nb-NO" baseline="0" dirty="0" err="1"/>
              <a:t>Innstillingar</a:t>
            </a:r>
            <a:r>
              <a:rPr lang="nb-NO" baseline="0" dirty="0"/>
              <a:t>» i nettbanken din og klikk på </a:t>
            </a:r>
            <a:r>
              <a:rPr lang="nb-NO" baseline="0" dirty="0" err="1"/>
              <a:t>BankID</a:t>
            </a:r>
            <a:r>
              <a:rPr lang="nb-NO" baseline="0" dirty="0"/>
              <a:t>.</a:t>
            </a:r>
          </a:p>
          <a:p>
            <a:pPr marL="0" marR="0" indent="0" algn="l" defTabSz="457200" rtl="0" eaLnBrk="0" fontAlgn="base" latinLnBrk="0" hangingPunct="0">
              <a:lnSpc>
                <a:spcPct val="100000"/>
              </a:lnSpc>
              <a:spcBef>
                <a:spcPct val="30000"/>
              </a:spcBef>
              <a:spcAft>
                <a:spcPct val="0"/>
              </a:spcAft>
              <a:buClrTx/>
              <a:buSzTx/>
              <a:buFontTx/>
              <a:buNone/>
              <a:tabLst/>
              <a:defRPr/>
            </a:pPr>
            <a:endParaRPr lang="nb-NO"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nb-NO" baseline="0" dirty="0"/>
              <a:t>Banken hjelper deg å logge inn i nettbanken DIN og registrere kodebrikka di, dersom du </a:t>
            </a:r>
            <a:r>
              <a:rPr lang="nb-NO" baseline="0" dirty="0" err="1"/>
              <a:t>ikkje</a:t>
            </a:r>
            <a:r>
              <a:rPr lang="nb-NO" baseline="0" dirty="0"/>
              <a:t> </a:t>
            </a:r>
            <a:r>
              <a:rPr lang="nb-NO" baseline="0" dirty="0" err="1"/>
              <a:t>klarar</a:t>
            </a:r>
            <a:r>
              <a:rPr lang="nb-NO" baseline="0" dirty="0"/>
              <a:t> dette </a:t>
            </a:r>
            <a:r>
              <a:rPr lang="nb-NO" baseline="0" dirty="0" err="1"/>
              <a:t>sjølv</a:t>
            </a:r>
            <a:r>
              <a:rPr lang="nb-NO" baseline="0" dirty="0"/>
              <a:t>.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nb-NO" dirty="0"/>
          </a:p>
          <a:p>
            <a:r>
              <a:rPr lang="nb-NO" b="1" i="1" baseline="0" dirty="0"/>
              <a:t>Bakgrunnsinformasjon til læreren:</a:t>
            </a:r>
          </a:p>
          <a:p>
            <a:pPr marL="0" marR="0" indent="0" algn="l" defTabSz="457200" rtl="0" eaLnBrk="0" fontAlgn="base" latinLnBrk="0" hangingPunct="0">
              <a:lnSpc>
                <a:spcPct val="100000"/>
              </a:lnSpc>
              <a:spcBef>
                <a:spcPct val="30000"/>
              </a:spcBef>
              <a:spcAft>
                <a:spcPct val="0"/>
              </a:spcAft>
              <a:buClrTx/>
              <a:buSzTx/>
              <a:buFontTx/>
              <a:buNone/>
              <a:tabLst/>
              <a:defRPr/>
            </a:pPr>
            <a:r>
              <a:rPr lang="nb-NO" dirty="0" err="1"/>
              <a:t>BankID</a:t>
            </a:r>
            <a:r>
              <a:rPr lang="nb-NO" dirty="0"/>
              <a:t> blir levert og drifta av </a:t>
            </a:r>
            <a:r>
              <a:rPr lang="nb-NO" dirty="0" err="1"/>
              <a:t>bankane</a:t>
            </a:r>
            <a:r>
              <a:rPr lang="nb-NO" dirty="0"/>
              <a:t> </a:t>
            </a:r>
          </a:p>
          <a:p>
            <a:pPr marL="0" marR="0" indent="0" algn="l" defTabSz="457200" rtl="0" eaLnBrk="0" fontAlgn="base" latinLnBrk="0" hangingPunct="0">
              <a:lnSpc>
                <a:spcPct val="100000"/>
              </a:lnSpc>
              <a:spcBef>
                <a:spcPct val="30000"/>
              </a:spcBef>
              <a:spcAft>
                <a:spcPct val="0"/>
              </a:spcAft>
              <a:buClrTx/>
              <a:buSzTx/>
              <a:buFontTx/>
              <a:buNone/>
              <a:tabLst/>
              <a:defRPr/>
            </a:pPr>
            <a:r>
              <a:rPr lang="nb-NO" dirty="0" err="1"/>
              <a:t>Bankane</a:t>
            </a:r>
            <a:r>
              <a:rPr lang="nb-NO" dirty="0"/>
              <a:t> bestemmer kven som kan få </a:t>
            </a:r>
            <a:r>
              <a:rPr lang="nb-NO" dirty="0" err="1"/>
              <a:t>BankID</a:t>
            </a:r>
            <a:r>
              <a:rPr lang="nb-NO" baseline="0" dirty="0"/>
              <a:t>. </a:t>
            </a:r>
          </a:p>
          <a:p>
            <a:pPr marL="0" marR="0" indent="0" algn="l" defTabSz="457200" rtl="0" eaLnBrk="0" fontAlgn="base" latinLnBrk="0" hangingPunct="0">
              <a:lnSpc>
                <a:spcPct val="100000"/>
              </a:lnSpc>
              <a:spcBef>
                <a:spcPct val="30000"/>
              </a:spcBef>
              <a:spcAft>
                <a:spcPct val="0"/>
              </a:spcAft>
              <a:buClrTx/>
              <a:buSzTx/>
              <a:buFontTx/>
              <a:buNone/>
              <a:tabLst/>
              <a:defRPr/>
            </a:pPr>
            <a:r>
              <a:rPr lang="nb-NO" baseline="0" dirty="0"/>
              <a:t>Du må legitimere deg i banken for å få </a:t>
            </a:r>
            <a:r>
              <a:rPr lang="nb-NO" baseline="0" dirty="0" err="1"/>
              <a:t>BankID</a:t>
            </a:r>
            <a:r>
              <a:rPr lang="nb-NO" baseline="0" dirty="0"/>
              <a:t>.</a:t>
            </a:r>
          </a:p>
          <a:p>
            <a:pPr marL="0" marR="0" indent="0" algn="l" defTabSz="457200" rtl="0" eaLnBrk="0" fontAlgn="base" latinLnBrk="0" hangingPunct="0">
              <a:lnSpc>
                <a:spcPct val="100000"/>
              </a:lnSpc>
              <a:spcBef>
                <a:spcPct val="30000"/>
              </a:spcBef>
              <a:spcAft>
                <a:spcPct val="0"/>
              </a:spcAft>
              <a:buClrTx/>
              <a:buSzTx/>
              <a:buFontTx/>
              <a:buNone/>
              <a:tabLst/>
              <a:defRPr/>
            </a:pPr>
            <a:r>
              <a:rPr lang="nb-NO" baseline="0" dirty="0"/>
              <a:t>Banken </a:t>
            </a:r>
            <a:r>
              <a:rPr lang="nb-NO" baseline="0" dirty="0" err="1"/>
              <a:t>avgjer</a:t>
            </a:r>
            <a:r>
              <a:rPr lang="nb-NO" baseline="0" dirty="0"/>
              <a:t> og om </a:t>
            </a:r>
            <a:r>
              <a:rPr lang="nb-NO" baseline="0" dirty="0" err="1"/>
              <a:t>innbyggjarar</a:t>
            </a:r>
            <a:r>
              <a:rPr lang="nb-NO" baseline="0" dirty="0"/>
              <a:t> med D-nummer kan få </a:t>
            </a:r>
            <a:r>
              <a:rPr lang="nb-NO" baseline="0" dirty="0" err="1"/>
              <a:t>BankID</a:t>
            </a:r>
            <a:r>
              <a:rPr lang="nb-NO" baseline="0" dirty="0"/>
              <a:t>. </a:t>
            </a:r>
          </a:p>
          <a:p>
            <a:pPr marL="0" marR="0" indent="0" algn="l" defTabSz="457200" rtl="0" eaLnBrk="0" fontAlgn="base" latinLnBrk="0" hangingPunct="0">
              <a:lnSpc>
                <a:spcPct val="100000"/>
              </a:lnSpc>
              <a:spcBef>
                <a:spcPct val="30000"/>
              </a:spcBef>
              <a:spcAft>
                <a:spcPct val="0"/>
              </a:spcAft>
              <a:buClrTx/>
              <a:buSzTx/>
              <a:buFontTx/>
              <a:buNone/>
              <a:tabLst/>
              <a:defRPr/>
            </a:pPr>
            <a:r>
              <a:rPr lang="en-US" b="0" dirty="0" err="1"/>
              <a:t>BankID</a:t>
            </a:r>
            <a:r>
              <a:rPr lang="en-US" b="0" dirty="0"/>
              <a:t> </a:t>
            </a:r>
            <a:r>
              <a:rPr lang="en-US" b="0" dirty="0" err="1"/>
              <a:t>har</a:t>
            </a:r>
            <a:r>
              <a:rPr lang="en-US" b="0" dirty="0"/>
              <a:t> </a:t>
            </a:r>
            <a:r>
              <a:rPr lang="en-US" b="0" dirty="0" err="1"/>
              <a:t>høgaste</a:t>
            </a:r>
            <a:r>
              <a:rPr lang="en-US" b="0" dirty="0"/>
              <a:t> </a:t>
            </a:r>
            <a:r>
              <a:rPr lang="en-US" b="0" dirty="0" err="1"/>
              <a:t>tryggleiksnivå</a:t>
            </a:r>
            <a:r>
              <a:rPr lang="en-US" b="0" dirty="0"/>
              <a:t>. Det </a:t>
            </a:r>
            <a:r>
              <a:rPr lang="en-US" b="0" dirty="0" err="1"/>
              <a:t>finst</a:t>
            </a:r>
            <a:r>
              <a:rPr lang="en-US" b="0" dirty="0"/>
              <a:t> </a:t>
            </a:r>
            <a:r>
              <a:rPr lang="en-US" b="0" dirty="0" err="1"/>
              <a:t>fleire</a:t>
            </a:r>
            <a:r>
              <a:rPr lang="en-US" b="0" dirty="0"/>
              <a:t> ID-</a:t>
            </a:r>
            <a:r>
              <a:rPr lang="en-US" b="0" dirty="0" err="1"/>
              <a:t>ar</a:t>
            </a:r>
            <a:r>
              <a:rPr lang="en-US" b="0" dirty="0"/>
              <a:t> </a:t>
            </a:r>
            <a:r>
              <a:rPr lang="en-US" b="0" dirty="0" err="1"/>
              <a:t>som</a:t>
            </a:r>
            <a:r>
              <a:rPr lang="en-US" b="0" dirty="0"/>
              <a:t> og </a:t>
            </a:r>
            <a:r>
              <a:rPr lang="en-US" b="0" dirty="0" err="1"/>
              <a:t>har</a:t>
            </a:r>
            <a:r>
              <a:rPr lang="en-US" b="0" dirty="0"/>
              <a:t> </a:t>
            </a:r>
            <a:r>
              <a:rPr lang="en-US" b="0" dirty="0" err="1"/>
              <a:t>høgaste</a:t>
            </a:r>
            <a:r>
              <a:rPr lang="en-US" b="0" dirty="0"/>
              <a:t> </a:t>
            </a:r>
            <a:r>
              <a:rPr lang="en-US" b="0" dirty="0" err="1"/>
              <a:t>tryggleiksnivå</a:t>
            </a:r>
            <a:r>
              <a:rPr lang="en-US" b="0" dirty="0"/>
              <a: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0" dirty="0"/>
              <a:t>Du </a:t>
            </a:r>
            <a:r>
              <a:rPr lang="en-US" b="0" dirty="0" err="1"/>
              <a:t>kan</a:t>
            </a:r>
            <a:r>
              <a:rPr lang="en-US" b="0" dirty="0"/>
              <a:t> </a:t>
            </a:r>
            <a:r>
              <a:rPr lang="en-US" b="0" dirty="0" err="1"/>
              <a:t>bruke</a:t>
            </a:r>
            <a:r>
              <a:rPr lang="en-US" b="0" dirty="0"/>
              <a:t> </a:t>
            </a:r>
            <a:r>
              <a:rPr lang="en-US" b="0" dirty="0" err="1"/>
              <a:t>BankID</a:t>
            </a:r>
            <a:r>
              <a:rPr lang="en-US" b="0" dirty="0"/>
              <a:t> </a:t>
            </a:r>
            <a:r>
              <a:rPr lang="en-US" b="0" dirty="0" err="1"/>
              <a:t>både</a:t>
            </a:r>
            <a:r>
              <a:rPr lang="en-US" b="0" baseline="0" dirty="0"/>
              <a:t> </a:t>
            </a:r>
            <a:r>
              <a:rPr lang="en-US" b="0" baseline="0" dirty="0" err="1"/>
              <a:t>på</a:t>
            </a:r>
            <a:r>
              <a:rPr lang="en-US" b="0" baseline="0" dirty="0"/>
              <a:t> PC, </a:t>
            </a:r>
            <a:r>
              <a:rPr lang="en-US" b="0" baseline="0" dirty="0" err="1"/>
              <a:t>nettbrett</a:t>
            </a:r>
            <a:r>
              <a:rPr lang="en-US" b="0" baseline="0" dirty="0"/>
              <a:t> </a:t>
            </a:r>
            <a:r>
              <a:rPr lang="en-US" b="0" baseline="0" dirty="0" err="1"/>
              <a:t>og</a:t>
            </a:r>
            <a:r>
              <a:rPr lang="en-US" b="0" baseline="0" dirty="0"/>
              <a:t> </a:t>
            </a:r>
            <a:r>
              <a:rPr lang="en-US" b="0" baseline="0" dirty="0" err="1"/>
              <a:t>mobil</a:t>
            </a:r>
            <a:r>
              <a:rPr lang="en-US" b="0" baseline="0" dirty="0"/>
              <a:t>.</a:t>
            </a:r>
            <a:endParaRPr lang="en-US" b="0" dirty="0"/>
          </a:p>
          <a:p>
            <a:endParaRPr lang="nn-NO" dirty="0"/>
          </a:p>
        </p:txBody>
      </p:sp>
      <p:sp>
        <p:nvSpPr>
          <p:cNvPr id="4" name="Plassholder for lysbildenummer 3"/>
          <p:cNvSpPr>
            <a:spLocks noGrp="1"/>
          </p:cNvSpPr>
          <p:nvPr>
            <p:ph type="sldNum" sz="quarter" idx="5"/>
          </p:nvPr>
        </p:nvSpPr>
        <p:spPr/>
        <p:txBody>
          <a:bodyPr/>
          <a:lstStyle/>
          <a:p>
            <a:fld id="{FC1AA2B4-80BA-47CC-90E3-A710BD19ED21}" type="slidenum">
              <a:rPr lang="nn-NO" smtClean="0"/>
              <a:t>2</a:t>
            </a:fld>
            <a:endParaRPr lang="nn-NO"/>
          </a:p>
        </p:txBody>
      </p:sp>
    </p:spTree>
    <p:extLst>
      <p:ext uri="{BB962C8B-B14F-4D97-AF65-F5344CB8AC3E}">
        <p14:creationId xmlns:p14="http://schemas.microsoft.com/office/powerpoint/2010/main" val="2438179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eaLnBrk="1" hangingPunct="1"/>
            <a:r>
              <a:rPr lang="en-US" b="1" i="1" dirty="0"/>
              <a:t>Manus for </a:t>
            </a:r>
            <a:r>
              <a:rPr lang="en-US" b="1" i="1" dirty="0" err="1"/>
              <a:t>læraren</a:t>
            </a:r>
            <a:r>
              <a:rPr lang="en-US" b="1" i="1"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Å </a:t>
            </a:r>
            <a:r>
              <a:rPr lang="en-US" dirty="0" err="1"/>
              <a:t>logge</a:t>
            </a:r>
            <a:r>
              <a:rPr lang="en-US" dirty="0"/>
              <a:t> inn </a:t>
            </a:r>
            <a:r>
              <a:rPr lang="en-US" dirty="0" err="1"/>
              <a:t>gir</a:t>
            </a:r>
            <a:r>
              <a:rPr lang="en-US" dirty="0"/>
              <a:t> deg </a:t>
            </a:r>
            <a:r>
              <a:rPr lang="en-US" dirty="0" err="1"/>
              <a:t>tilgang</a:t>
            </a:r>
            <a:r>
              <a:rPr lang="nb-NO" baseline="0" dirty="0"/>
              <a:t> til </a:t>
            </a:r>
            <a:r>
              <a:rPr lang="nb-NO" baseline="0" dirty="0" err="1"/>
              <a:t>tenester</a:t>
            </a:r>
            <a:r>
              <a:rPr lang="nb-NO" baseline="0" dirty="0"/>
              <a:t> </a:t>
            </a:r>
            <a:r>
              <a:rPr lang="nb-NO" baseline="0" dirty="0" err="1"/>
              <a:t>frå</a:t>
            </a:r>
            <a:r>
              <a:rPr lang="nb-NO" baseline="0" dirty="0"/>
              <a:t> det </a:t>
            </a:r>
            <a:r>
              <a:rPr lang="nb-NO" baseline="0" dirty="0" err="1"/>
              <a:t>offentlege</a:t>
            </a:r>
            <a:r>
              <a:rPr lang="nb-NO" baseline="0" dirty="0"/>
              <a:t> digitalt. Når du er logga inn kan du sjå informasjon som det </a:t>
            </a:r>
            <a:r>
              <a:rPr lang="nb-NO" baseline="0" dirty="0" err="1"/>
              <a:t>offentlege</a:t>
            </a:r>
            <a:r>
              <a:rPr lang="nb-NO" baseline="0" dirty="0"/>
              <a:t> har registrert om deg. Til dømes når bilen din skal på EU-kontroll, informasjon om </a:t>
            </a:r>
            <a:r>
              <a:rPr lang="nb-NO" baseline="0" dirty="0" err="1"/>
              <a:t>eigedommane</a:t>
            </a:r>
            <a:r>
              <a:rPr lang="nb-NO" baseline="0" dirty="0"/>
              <a:t> dine eller innbetalte eigenandel for </a:t>
            </a:r>
            <a:r>
              <a:rPr lang="nb-NO" baseline="0" dirty="0" err="1"/>
              <a:t>helsetenester</a:t>
            </a:r>
            <a:r>
              <a:rPr lang="nb-NO" baseline="0" dirty="0"/>
              <a:t>.</a:t>
            </a:r>
          </a:p>
          <a:p>
            <a:pPr eaLnBrk="1" hangingPunct="1"/>
            <a:endParaRPr lang="nb-NO" baseline="0" dirty="0"/>
          </a:p>
          <a:p>
            <a:pPr marL="0" marR="0" indent="0" algn="l" defTabSz="457200" rtl="0" eaLnBrk="1" fontAlgn="base" latinLnBrk="0" hangingPunct="1">
              <a:lnSpc>
                <a:spcPct val="100000"/>
              </a:lnSpc>
              <a:spcBef>
                <a:spcPct val="30000"/>
              </a:spcBef>
              <a:spcAft>
                <a:spcPct val="0"/>
              </a:spcAft>
              <a:buClrTx/>
              <a:buSzTx/>
              <a:buFontTx/>
              <a:buNone/>
              <a:tabLst/>
              <a:defRPr/>
            </a:pPr>
            <a:r>
              <a:rPr lang="nb-NO" baseline="0" dirty="0"/>
              <a:t>Når du er logga inn kan du og sende inn skjema, bestille time eller nye medisiner, omregistrere bilen, melde om ny adresse o.l. Stat og kommune er då sikker på at det er DU som </a:t>
            </a:r>
            <a:r>
              <a:rPr lang="nb-NO" baseline="0"/>
              <a:t>sender inn.</a:t>
            </a:r>
            <a:endParaRPr lang="en-US" dirty="0"/>
          </a:p>
        </p:txBody>
      </p:sp>
      <p:sp>
        <p:nvSpPr>
          <p:cNvPr id="4" name="Plassholder for lysbildenummer 3"/>
          <p:cNvSpPr>
            <a:spLocks noGrp="1"/>
          </p:cNvSpPr>
          <p:nvPr>
            <p:ph type="sldNum" sz="quarter" idx="5"/>
          </p:nvPr>
        </p:nvSpPr>
        <p:spPr/>
        <p:txBody>
          <a:bodyPr/>
          <a:lstStyle/>
          <a:p>
            <a:fld id="{FC1AA2B4-80BA-47CC-90E3-A710BD19ED21}" type="slidenum">
              <a:rPr lang="nn-NO" smtClean="0"/>
              <a:t>3</a:t>
            </a:fld>
            <a:endParaRPr lang="nn-NO"/>
          </a:p>
        </p:txBody>
      </p:sp>
    </p:spTree>
    <p:extLst>
      <p:ext uri="{BB962C8B-B14F-4D97-AF65-F5344CB8AC3E}">
        <p14:creationId xmlns:p14="http://schemas.microsoft.com/office/powerpoint/2010/main" val="1433887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1" i="1" dirty="0"/>
              <a:t>Manus for </a:t>
            </a:r>
            <a:r>
              <a:rPr lang="en-US" b="1" i="1" dirty="0" err="1"/>
              <a:t>læraren</a:t>
            </a:r>
            <a:r>
              <a:rPr lang="en-US" b="1" i="1" dirty="0"/>
              <a:t>:</a:t>
            </a:r>
          </a:p>
          <a:p>
            <a:r>
              <a:rPr lang="nb-NO" dirty="0"/>
              <a:t>På nettet er det </a:t>
            </a:r>
            <a:r>
              <a:rPr lang="nb-NO" dirty="0" err="1"/>
              <a:t>ikkje</a:t>
            </a:r>
            <a:r>
              <a:rPr lang="nb-NO" dirty="0"/>
              <a:t> nok å skrive</a:t>
            </a:r>
            <a:r>
              <a:rPr lang="nb-NO" baseline="0" dirty="0"/>
              <a:t> kven du er med ord for å få tilgang til </a:t>
            </a:r>
            <a:r>
              <a:rPr lang="nb-NO" baseline="0" dirty="0" err="1"/>
              <a:t>opplysningar</a:t>
            </a:r>
            <a:r>
              <a:rPr lang="nb-NO" baseline="0" dirty="0"/>
              <a:t> knytt til deg, men du må </a:t>
            </a:r>
            <a:r>
              <a:rPr lang="nb-NO" b="1" baseline="0" dirty="0"/>
              <a:t>bevise med </a:t>
            </a:r>
            <a:r>
              <a:rPr lang="nb-NO" b="1" baseline="0" dirty="0" err="1"/>
              <a:t>ein</a:t>
            </a:r>
            <a:r>
              <a:rPr lang="nb-NO" b="1" baseline="0" dirty="0"/>
              <a:t> </a:t>
            </a:r>
            <a:r>
              <a:rPr lang="nb-NO" b="1" baseline="0" dirty="0" err="1"/>
              <a:t>personleg</a:t>
            </a:r>
            <a:r>
              <a:rPr lang="nb-NO" b="1" baseline="0" dirty="0"/>
              <a:t> elektronisk legitimasjon</a:t>
            </a:r>
            <a:r>
              <a:rPr lang="nb-NO" baseline="0" dirty="0"/>
              <a:t>, at du er du.</a:t>
            </a:r>
          </a:p>
          <a:p>
            <a:endParaRPr lang="nb-NO" i="1"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b="1" i="1" baseline="0" dirty="0"/>
              <a:t>Bakgrunnsinformasjon til </a:t>
            </a:r>
            <a:r>
              <a:rPr lang="nb-NO" b="1" i="1" baseline="0" dirty="0" err="1"/>
              <a:t>læraren</a:t>
            </a:r>
            <a:r>
              <a:rPr lang="nb-NO" b="1" i="1" baseline="0" dirty="0"/>
              <a:t>: </a:t>
            </a:r>
            <a:endParaRPr lang="nb-NO" i="1"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baseline="0" dirty="0"/>
              <a:t>Det er </a:t>
            </a:r>
            <a:r>
              <a:rPr lang="nb-NO" baseline="0" dirty="0" err="1"/>
              <a:t>innbyggjar</a:t>
            </a:r>
            <a:r>
              <a:rPr lang="nb-NO" baseline="0" dirty="0"/>
              <a:t> </a:t>
            </a:r>
            <a:r>
              <a:rPr lang="nb-NO" baseline="0" dirty="0" err="1"/>
              <a:t>sjølv</a:t>
            </a:r>
            <a:r>
              <a:rPr lang="nb-NO" baseline="0" dirty="0"/>
              <a:t> som må skaffe seg elektronisk ID for å bruke på nettet.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nb-NO" baseline="0" dirty="0"/>
              <a:t>Det </a:t>
            </a:r>
            <a:r>
              <a:rPr lang="nb-NO" baseline="0" dirty="0" err="1"/>
              <a:t>finst</a:t>
            </a:r>
            <a:r>
              <a:rPr lang="nb-NO" baseline="0" dirty="0"/>
              <a:t> </a:t>
            </a:r>
            <a:r>
              <a:rPr lang="nb-NO" baseline="0" dirty="0" err="1"/>
              <a:t>fleire</a:t>
            </a:r>
            <a:r>
              <a:rPr lang="nb-NO" baseline="0" dirty="0"/>
              <a:t> </a:t>
            </a:r>
            <a:r>
              <a:rPr lang="nb-NO" baseline="0" dirty="0" err="1"/>
              <a:t>typar</a:t>
            </a:r>
            <a:r>
              <a:rPr lang="nb-NO" baseline="0" dirty="0"/>
              <a:t> elektroniske </a:t>
            </a:r>
            <a:r>
              <a:rPr lang="nb-NO" baseline="0" dirty="0" err="1"/>
              <a:t>IDar</a:t>
            </a:r>
            <a:r>
              <a:rPr lang="nb-NO" baseline="0" dirty="0"/>
              <a:t>: </a:t>
            </a:r>
            <a:r>
              <a:rPr lang="nb-NO" baseline="0" dirty="0" err="1"/>
              <a:t>MinID</a:t>
            </a:r>
            <a:r>
              <a:rPr lang="nb-NO" baseline="0" dirty="0"/>
              <a:t>, </a:t>
            </a:r>
            <a:r>
              <a:rPr lang="nb-NO" baseline="0" dirty="0" err="1"/>
              <a:t>BankID</a:t>
            </a:r>
            <a:r>
              <a:rPr lang="nb-NO" baseline="0" dirty="0"/>
              <a:t>, </a:t>
            </a:r>
            <a:r>
              <a:rPr lang="nb-NO" baseline="0" dirty="0" err="1"/>
              <a:t>Buypass</a:t>
            </a:r>
            <a:r>
              <a:rPr lang="nb-NO" baseline="0" dirty="0"/>
              <a:t> ID og </a:t>
            </a:r>
            <a:r>
              <a:rPr lang="nb-NO" baseline="0" dirty="0" err="1"/>
              <a:t>Commfides</a:t>
            </a:r>
            <a:r>
              <a:rPr lang="nb-NO" baseline="0" dirty="0"/>
              <a:t>. </a:t>
            </a:r>
            <a:r>
              <a:rPr lang="nb-NO" baseline="0" dirty="0" err="1"/>
              <a:t>BankID</a:t>
            </a:r>
            <a:r>
              <a:rPr lang="nb-NO" baseline="0" dirty="0"/>
              <a:t> har to </a:t>
            </a:r>
            <a:r>
              <a:rPr lang="nb-NO" baseline="0" dirty="0" err="1"/>
              <a:t>innloggingsmetodar</a:t>
            </a:r>
            <a:r>
              <a:rPr lang="nb-NO" baseline="0" dirty="0"/>
              <a:t>, </a:t>
            </a:r>
            <a:r>
              <a:rPr lang="nb-NO" baseline="0" dirty="0" err="1"/>
              <a:t>BankID</a:t>
            </a:r>
            <a:r>
              <a:rPr lang="nb-NO" baseline="0" dirty="0"/>
              <a:t> med kodebrikke og </a:t>
            </a:r>
            <a:r>
              <a:rPr lang="nb-NO" baseline="0" dirty="0" err="1"/>
              <a:t>BankID</a:t>
            </a:r>
            <a:r>
              <a:rPr lang="nb-NO" baseline="0" dirty="0"/>
              <a:t> med app (</a:t>
            </a:r>
            <a:r>
              <a:rPr lang="nb-NO" baseline="0" dirty="0" err="1"/>
              <a:t>BankID</a:t>
            </a:r>
            <a:r>
              <a:rPr lang="nb-NO" baseline="0" dirty="0"/>
              <a:t> på mobil skal </a:t>
            </a:r>
            <a:r>
              <a:rPr lang="nb-NO" baseline="0" dirty="0" err="1"/>
              <a:t>fasast</a:t>
            </a:r>
            <a:r>
              <a:rPr lang="nb-NO" baseline="0" dirty="0"/>
              <a:t> ut).</a:t>
            </a:r>
          </a:p>
          <a:p>
            <a:pPr marL="0" marR="0" indent="0" algn="l" defTabSz="457200" rtl="0" eaLnBrk="0" fontAlgn="base" latinLnBrk="0" hangingPunct="0">
              <a:lnSpc>
                <a:spcPct val="100000"/>
              </a:lnSpc>
              <a:spcBef>
                <a:spcPct val="30000"/>
              </a:spcBef>
              <a:spcAft>
                <a:spcPct val="0"/>
              </a:spcAft>
              <a:buClrTx/>
              <a:buSzTx/>
              <a:buFontTx/>
              <a:buNone/>
              <a:tabLst/>
              <a:defRPr/>
            </a:pPr>
            <a:endParaRPr lang="nb-NO" dirty="0"/>
          </a:p>
          <a:p>
            <a:endParaRPr lang="nn-NO" dirty="0"/>
          </a:p>
        </p:txBody>
      </p:sp>
      <p:sp>
        <p:nvSpPr>
          <p:cNvPr id="4" name="Plassholder for lysbildenummer 3"/>
          <p:cNvSpPr>
            <a:spLocks noGrp="1"/>
          </p:cNvSpPr>
          <p:nvPr>
            <p:ph type="sldNum" sz="quarter" idx="5"/>
          </p:nvPr>
        </p:nvSpPr>
        <p:spPr/>
        <p:txBody>
          <a:bodyPr/>
          <a:lstStyle/>
          <a:p>
            <a:fld id="{FB80409D-D1C3-470E-9080-1D1D1DFA8CF6}" type="slidenum">
              <a:rPr lang="nb-NO" smtClean="0"/>
              <a:t>4</a:t>
            </a:fld>
            <a:endParaRPr lang="nb-NO"/>
          </a:p>
        </p:txBody>
      </p:sp>
    </p:spTree>
    <p:extLst>
      <p:ext uri="{BB962C8B-B14F-4D97-AF65-F5344CB8AC3E}">
        <p14:creationId xmlns:p14="http://schemas.microsoft.com/office/powerpoint/2010/main" val="3415152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eaLnBrk="1" hangingPunct="1"/>
            <a:r>
              <a:rPr lang="en-US" b="1" i="1" dirty="0"/>
              <a:t>Manus for </a:t>
            </a:r>
            <a:r>
              <a:rPr lang="en-US" b="1" i="1" dirty="0" err="1"/>
              <a:t>læreren</a:t>
            </a:r>
            <a:r>
              <a:rPr lang="en-US" b="1" i="1" dirty="0"/>
              <a:t>: </a:t>
            </a:r>
          </a:p>
          <a:p>
            <a:r>
              <a:rPr lang="nb-NO" dirty="0"/>
              <a:t>For å logge inn må du ha heile</a:t>
            </a:r>
            <a:r>
              <a:rPr lang="nb-NO" baseline="0" dirty="0"/>
              <a:t> fødselsnummeret ditt på 11 siffer, kodebrikka og passordet du laga ved aktivering av </a:t>
            </a:r>
            <a:r>
              <a:rPr lang="nb-NO" baseline="0" dirty="0" err="1"/>
              <a:t>BankID</a:t>
            </a:r>
            <a:r>
              <a:rPr lang="nb-NO" baseline="0" dirty="0"/>
              <a:t> for </a:t>
            </a:r>
            <a:r>
              <a:rPr lang="nb-NO" baseline="0" dirty="0" err="1"/>
              <a:t>offentleg</a:t>
            </a:r>
            <a:r>
              <a:rPr lang="nb-NO" baseline="0" dirty="0"/>
              <a:t> innlogging.</a:t>
            </a: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Du må </a:t>
            </a:r>
            <a:r>
              <a:rPr lang="nb-NO" dirty="0" err="1"/>
              <a:t>opne</a:t>
            </a:r>
            <a:r>
              <a:rPr lang="nb-NO" dirty="0"/>
              <a:t> ei nettside</a:t>
            </a:r>
            <a:r>
              <a:rPr lang="nb-NO" baseline="0" dirty="0"/>
              <a:t> </a:t>
            </a:r>
            <a:r>
              <a:rPr lang="nb-NO" baseline="0" dirty="0" err="1"/>
              <a:t>frå</a:t>
            </a:r>
            <a:r>
              <a:rPr lang="nb-NO" baseline="0" dirty="0"/>
              <a:t> ei </a:t>
            </a:r>
            <a:r>
              <a:rPr lang="nb-NO" baseline="0" dirty="0" err="1"/>
              <a:t>statleg</a:t>
            </a:r>
            <a:r>
              <a:rPr lang="nb-NO" baseline="0" dirty="0"/>
              <a:t> </a:t>
            </a:r>
            <a:r>
              <a:rPr lang="nb-NO" baseline="0" dirty="0" err="1"/>
              <a:t>verksemd</a:t>
            </a:r>
            <a:r>
              <a:rPr lang="nb-NO" baseline="0" dirty="0"/>
              <a:t> eller kommunen din, og gå til logg inn</a:t>
            </a:r>
            <a:r>
              <a:rPr lang="nb-NO" dirty="0"/>
              <a:t>.</a:t>
            </a:r>
            <a:endParaRPr lang="nb-NO"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Det er lurt å registrere både e-postadresse og mobilnummer når du </a:t>
            </a:r>
            <a:r>
              <a:rPr lang="nb-NO" baseline="0" dirty="0" err="1"/>
              <a:t>loggar</a:t>
            </a:r>
            <a:r>
              <a:rPr lang="nb-NO" baseline="0" dirty="0"/>
              <a:t> inn. Dette vert dine varslingsadresser som det </a:t>
            </a:r>
            <a:r>
              <a:rPr lang="nb-NO" baseline="0" dirty="0" err="1"/>
              <a:t>offentlege</a:t>
            </a:r>
            <a:r>
              <a:rPr lang="nb-NO" baseline="0" dirty="0"/>
              <a:t> kan kontakte deg på, altså din kontaktinformasjon i det nasjonale kontakt- og reservasjonsregisteret.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i="1" baseline="0" dirty="0"/>
          </a:p>
          <a:p>
            <a:r>
              <a:rPr lang="nb-NO" b="1" i="1" baseline="0" dirty="0"/>
              <a:t>Bakgrunnsinformasjon til læreren:</a:t>
            </a:r>
          </a:p>
          <a:p>
            <a:pPr marL="0" marR="0" indent="0" algn="l" defTabSz="457200" rtl="0" eaLnBrk="0" fontAlgn="base" latinLnBrk="0" hangingPunct="0">
              <a:lnSpc>
                <a:spcPct val="100000"/>
              </a:lnSpc>
              <a:spcBef>
                <a:spcPct val="30000"/>
              </a:spcBef>
              <a:spcAft>
                <a:spcPct val="0"/>
              </a:spcAft>
              <a:buClrTx/>
              <a:buSzTx/>
              <a:buFontTx/>
              <a:buNone/>
              <a:tabLst/>
              <a:defRPr/>
            </a:pPr>
            <a:r>
              <a:rPr lang="nb-NO" baseline="0" dirty="0"/>
              <a:t>Du må alltid bruke di </a:t>
            </a:r>
            <a:r>
              <a:rPr lang="nb-NO" baseline="0" dirty="0" err="1"/>
              <a:t>personlege</a:t>
            </a:r>
            <a:r>
              <a:rPr lang="nb-NO" baseline="0" dirty="0"/>
              <a:t> kodebrikke for å logge inn.</a:t>
            </a:r>
          </a:p>
          <a:p>
            <a:pPr marL="0" marR="0" lvl="0" indent="0" algn="l" defTabSz="457200" rtl="0" eaLnBrk="0" fontAlgn="base" latinLnBrk="0" hangingPunct="0">
              <a:lnSpc>
                <a:spcPct val="100000"/>
              </a:lnSpc>
              <a:spcBef>
                <a:spcPct val="30000"/>
              </a:spcBef>
              <a:spcAft>
                <a:spcPct val="0"/>
              </a:spcAft>
              <a:buClrTx/>
              <a:buSzTx/>
              <a:buFontTx/>
              <a:buNone/>
              <a:tabLst/>
              <a:defRPr/>
            </a:pPr>
            <a:r>
              <a:rPr lang="nb-NO" baseline="0" dirty="0"/>
              <a:t>Du kan ha fått fullmakt i banken til å logge inn i nettbanken til andre, men ved innlogging til </a:t>
            </a:r>
            <a:r>
              <a:rPr lang="nb-NO" baseline="0" dirty="0" err="1"/>
              <a:t>offentlege</a:t>
            </a:r>
            <a:r>
              <a:rPr lang="nb-NO" baseline="0" dirty="0"/>
              <a:t> </a:t>
            </a:r>
            <a:r>
              <a:rPr lang="nb-NO" baseline="0" dirty="0" err="1"/>
              <a:t>tenester</a:t>
            </a:r>
            <a:r>
              <a:rPr lang="nb-NO" baseline="0" dirty="0"/>
              <a:t>, må du bruke di </a:t>
            </a:r>
            <a:r>
              <a:rPr lang="nb-NO" baseline="0" dirty="0" err="1"/>
              <a:t>personlege</a:t>
            </a:r>
            <a:r>
              <a:rPr lang="nb-NO" baseline="0" dirty="0"/>
              <a:t> kodebrikke.</a:t>
            </a:r>
          </a:p>
          <a:p>
            <a:pPr marL="0" marR="0" indent="0" algn="l" defTabSz="457200" rtl="0" eaLnBrk="0" fontAlgn="base" latinLnBrk="0" hangingPunct="0">
              <a:lnSpc>
                <a:spcPct val="100000"/>
              </a:lnSpc>
              <a:spcBef>
                <a:spcPct val="30000"/>
              </a:spcBef>
              <a:spcAft>
                <a:spcPct val="0"/>
              </a:spcAft>
              <a:buClrTx/>
              <a:buSzTx/>
              <a:buFontTx/>
              <a:buNone/>
              <a:tabLst/>
              <a:defRPr/>
            </a:pPr>
            <a:endParaRPr lang="nb-NO" baseline="0" dirty="0"/>
          </a:p>
          <a:p>
            <a:endParaRPr lang="nn-NO" dirty="0"/>
          </a:p>
        </p:txBody>
      </p:sp>
      <p:sp>
        <p:nvSpPr>
          <p:cNvPr id="4" name="Plassholder for lysbildenummer 3"/>
          <p:cNvSpPr>
            <a:spLocks noGrp="1"/>
          </p:cNvSpPr>
          <p:nvPr>
            <p:ph type="sldNum" sz="quarter" idx="5"/>
          </p:nvPr>
        </p:nvSpPr>
        <p:spPr/>
        <p:txBody>
          <a:bodyPr/>
          <a:lstStyle/>
          <a:p>
            <a:fld id="{FC1AA2B4-80BA-47CC-90E3-A710BD19ED21}" type="slidenum">
              <a:rPr lang="nn-NO" smtClean="0"/>
              <a:t>5</a:t>
            </a:fld>
            <a:endParaRPr lang="nn-NO"/>
          </a:p>
        </p:txBody>
      </p:sp>
    </p:spTree>
    <p:extLst>
      <p:ext uri="{BB962C8B-B14F-4D97-AF65-F5344CB8AC3E}">
        <p14:creationId xmlns:p14="http://schemas.microsoft.com/office/powerpoint/2010/main" val="784357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eaLnBrk="1" hangingPunct="1"/>
            <a:r>
              <a:rPr lang="en-US" b="1" i="1" dirty="0"/>
              <a:t>Manus for </a:t>
            </a:r>
            <a:r>
              <a:rPr lang="en-US" b="1" i="1" dirty="0" err="1"/>
              <a:t>læreren</a:t>
            </a:r>
            <a:r>
              <a:rPr lang="en-US" b="1" i="1" dirty="0"/>
              <a:t>: </a:t>
            </a:r>
          </a:p>
          <a:p>
            <a:pPr marL="0" marR="0" indent="0" algn="l" defTabSz="457200" rtl="0" eaLnBrk="0" fontAlgn="base" latinLnBrk="0" hangingPunct="0">
              <a:lnSpc>
                <a:spcPct val="100000"/>
              </a:lnSpc>
              <a:spcBef>
                <a:spcPct val="30000"/>
              </a:spcBef>
              <a:spcAft>
                <a:spcPct val="0"/>
              </a:spcAft>
              <a:buClrTx/>
              <a:buSzTx/>
              <a:buFontTx/>
              <a:buNone/>
              <a:tabLst/>
              <a:defRPr/>
            </a:pPr>
            <a:r>
              <a:rPr lang="nb-NO" i="0" baseline="0" dirty="0"/>
              <a:t>For å </a:t>
            </a:r>
            <a:r>
              <a:rPr lang="nb-NO" i="0" baseline="0" dirty="0" err="1"/>
              <a:t>kome</a:t>
            </a:r>
            <a:r>
              <a:rPr lang="nb-NO" i="0" baseline="0" dirty="0"/>
              <a:t> til ei </a:t>
            </a:r>
            <a:r>
              <a:rPr lang="nb-NO" i="0" baseline="0" dirty="0" err="1"/>
              <a:t>teneste</a:t>
            </a:r>
            <a:r>
              <a:rPr lang="nb-NO" i="0" baseline="0" dirty="0"/>
              <a:t> </a:t>
            </a:r>
            <a:r>
              <a:rPr lang="nb-NO" i="0" baseline="0" dirty="0" err="1"/>
              <a:t>frå</a:t>
            </a:r>
            <a:r>
              <a:rPr lang="nb-NO" i="0" baseline="0" dirty="0"/>
              <a:t> det </a:t>
            </a:r>
            <a:r>
              <a:rPr lang="nb-NO" i="0" baseline="0" dirty="0" err="1"/>
              <a:t>offentlege</a:t>
            </a:r>
            <a:r>
              <a:rPr lang="nb-NO" i="0" baseline="0" dirty="0"/>
              <a:t>, </a:t>
            </a:r>
            <a:r>
              <a:rPr lang="nb-NO" baseline="0" dirty="0"/>
              <a:t>skriv inn nettadressa til ei </a:t>
            </a:r>
            <a:r>
              <a:rPr lang="nb-NO" baseline="0" dirty="0" err="1"/>
              <a:t>statleg</a:t>
            </a:r>
            <a:r>
              <a:rPr lang="nb-NO" baseline="0" dirty="0"/>
              <a:t> </a:t>
            </a:r>
            <a:r>
              <a:rPr lang="nb-NO" baseline="0" dirty="0" err="1"/>
              <a:t>verkemd</a:t>
            </a:r>
            <a:r>
              <a:rPr lang="nb-NO" baseline="0" dirty="0"/>
              <a:t>  eller </a:t>
            </a:r>
            <a:r>
              <a:rPr lang="nb-NO" baseline="0" dirty="0" err="1"/>
              <a:t>ein</a:t>
            </a:r>
            <a:r>
              <a:rPr lang="nb-NO" baseline="0" dirty="0"/>
              <a:t> kommune i adresselinja. På </a:t>
            </a:r>
            <a:r>
              <a:rPr lang="nb-NO" baseline="0" dirty="0" err="1"/>
              <a:t>nokre</a:t>
            </a:r>
            <a:r>
              <a:rPr lang="nb-NO" baseline="0" dirty="0"/>
              <a:t> </a:t>
            </a:r>
            <a:r>
              <a:rPr lang="nb-NO" baseline="0" dirty="0" err="1"/>
              <a:t>offentlege</a:t>
            </a:r>
            <a:r>
              <a:rPr lang="nb-NO" baseline="0" dirty="0"/>
              <a:t> nettsider må du først </a:t>
            </a:r>
            <a:r>
              <a:rPr lang="nb-NO" baseline="0" dirty="0" err="1"/>
              <a:t>finna</a:t>
            </a:r>
            <a:r>
              <a:rPr lang="nb-NO" baseline="0" dirty="0"/>
              <a:t> </a:t>
            </a:r>
            <a:r>
              <a:rPr lang="nb-NO" baseline="0" dirty="0" err="1"/>
              <a:t>tenesta</a:t>
            </a:r>
            <a:r>
              <a:rPr lang="nb-NO" baseline="0" dirty="0"/>
              <a:t> du </a:t>
            </a:r>
            <a:r>
              <a:rPr lang="nb-NO" baseline="0" dirty="0" err="1"/>
              <a:t>ynskjer</a:t>
            </a:r>
            <a:r>
              <a:rPr lang="nb-NO" baseline="0" dirty="0"/>
              <a:t>, før du kan logge inn.</a:t>
            </a:r>
          </a:p>
          <a:p>
            <a:pPr marL="0" marR="0" indent="0" algn="l" defTabSz="457200" rtl="0" eaLnBrk="0" fontAlgn="base" latinLnBrk="0" hangingPunct="0">
              <a:lnSpc>
                <a:spcPct val="100000"/>
              </a:lnSpc>
              <a:spcBef>
                <a:spcPct val="30000"/>
              </a:spcBef>
              <a:spcAft>
                <a:spcPct val="0"/>
              </a:spcAft>
              <a:buClrTx/>
              <a:buSzTx/>
              <a:buFontTx/>
              <a:buNone/>
              <a:tabLst/>
              <a:defRPr/>
            </a:pPr>
            <a:endParaRPr lang="nb-NO"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baseline="0" dirty="0"/>
              <a:t>Vi har brukt NAV som eksempel her.</a:t>
            </a:r>
          </a:p>
          <a:p>
            <a:pPr marL="0" marR="0" indent="0" algn="l" defTabSz="457200" rtl="0" eaLnBrk="0" fontAlgn="base" latinLnBrk="0" hangingPunct="0">
              <a:lnSpc>
                <a:spcPct val="100000"/>
              </a:lnSpc>
              <a:spcBef>
                <a:spcPct val="30000"/>
              </a:spcBef>
              <a:spcAft>
                <a:spcPct val="0"/>
              </a:spcAft>
              <a:buClrTx/>
              <a:buSzTx/>
              <a:buFontTx/>
              <a:buNone/>
              <a:tabLst/>
              <a:defRPr/>
            </a:pPr>
            <a:endParaRPr lang="nb-NO" i="0" baseline="0" dirty="0"/>
          </a:p>
          <a:p>
            <a:r>
              <a:rPr lang="nb-NO" b="1" i="1" baseline="0" dirty="0"/>
              <a:t>Bakgrunnsinformasjon til læreren:</a:t>
            </a:r>
          </a:p>
          <a:p>
            <a:pPr marL="0" marR="0" indent="0" algn="l" defTabSz="457200" rtl="0" eaLnBrk="0" fontAlgn="base" latinLnBrk="0" hangingPunct="0">
              <a:lnSpc>
                <a:spcPct val="100000"/>
              </a:lnSpc>
              <a:spcBef>
                <a:spcPct val="30000"/>
              </a:spcBef>
              <a:spcAft>
                <a:spcPct val="0"/>
              </a:spcAft>
              <a:buClrTx/>
              <a:buSzTx/>
              <a:buFontTx/>
              <a:buNone/>
              <a:tabLst/>
              <a:defRPr/>
            </a:pPr>
            <a:r>
              <a:rPr lang="nb-NO" baseline="0" dirty="0"/>
              <a:t>Du kan og søke opp nettsider </a:t>
            </a:r>
            <a:r>
              <a:rPr lang="nb-NO" baseline="0" dirty="0" err="1"/>
              <a:t>frå</a:t>
            </a:r>
            <a:r>
              <a:rPr lang="nb-NO" baseline="0" dirty="0"/>
              <a:t> det </a:t>
            </a:r>
            <a:r>
              <a:rPr lang="nb-NO" baseline="0" dirty="0" err="1"/>
              <a:t>offentlege</a:t>
            </a:r>
            <a:r>
              <a:rPr lang="nb-NO" baseline="0" dirty="0"/>
              <a:t> i </a:t>
            </a:r>
            <a:r>
              <a:rPr lang="nb-NO" baseline="0" dirty="0" err="1"/>
              <a:t>søkemotorar</a:t>
            </a:r>
            <a:r>
              <a:rPr lang="nb-NO" baseline="0" dirty="0"/>
              <a:t>, eller finne nettsider på www.norge.no .</a:t>
            </a:r>
          </a:p>
          <a:p>
            <a:endParaRPr lang="nn-NO" dirty="0"/>
          </a:p>
        </p:txBody>
      </p:sp>
      <p:sp>
        <p:nvSpPr>
          <p:cNvPr id="4" name="Plassholder for lysbildenummer 3"/>
          <p:cNvSpPr>
            <a:spLocks noGrp="1"/>
          </p:cNvSpPr>
          <p:nvPr>
            <p:ph type="sldNum" sz="quarter" idx="5"/>
          </p:nvPr>
        </p:nvSpPr>
        <p:spPr/>
        <p:txBody>
          <a:bodyPr/>
          <a:lstStyle/>
          <a:p>
            <a:fld id="{FC1AA2B4-80BA-47CC-90E3-A710BD19ED21}" type="slidenum">
              <a:rPr lang="nn-NO" smtClean="0"/>
              <a:t>6</a:t>
            </a:fld>
            <a:endParaRPr lang="nn-NO"/>
          </a:p>
        </p:txBody>
      </p:sp>
    </p:spTree>
    <p:extLst>
      <p:ext uri="{BB962C8B-B14F-4D97-AF65-F5344CB8AC3E}">
        <p14:creationId xmlns:p14="http://schemas.microsoft.com/office/powerpoint/2010/main" val="2746359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eaLnBrk="1" hangingPunct="1"/>
            <a:r>
              <a:rPr lang="en-US" b="1" i="1" dirty="0"/>
              <a:t>Manus for </a:t>
            </a:r>
            <a:r>
              <a:rPr lang="en-US" b="1" i="1" dirty="0" err="1"/>
              <a:t>læreren</a:t>
            </a:r>
            <a:r>
              <a:rPr lang="en-US" b="1" i="1" dirty="0"/>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nn-NO" baseline="0" noProof="0" dirty="0"/>
              <a:t>ID-porten er ei sikker innloggingsteneste for stat og kommune. </a:t>
            </a:r>
            <a:r>
              <a:rPr lang="en-US" dirty="0" err="1"/>
              <a:t>Vil</a:t>
            </a:r>
            <a:r>
              <a:rPr lang="en-US" dirty="0"/>
              <a:t> du </a:t>
            </a:r>
            <a:r>
              <a:rPr lang="en-US" dirty="0" err="1"/>
              <a:t>logge</a:t>
            </a:r>
            <a:r>
              <a:rPr lang="en-US" baseline="0" dirty="0"/>
              <a:t> inn </a:t>
            </a:r>
            <a:r>
              <a:rPr lang="en-US" baseline="0" dirty="0" err="1"/>
              <a:t>til</a:t>
            </a:r>
            <a:r>
              <a:rPr lang="en-US" baseline="0" dirty="0"/>
              <a:t> </a:t>
            </a:r>
            <a:r>
              <a:rPr lang="en-US" baseline="0" dirty="0" err="1"/>
              <a:t>offentlege</a:t>
            </a:r>
            <a:r>
              <a:rPr lang="en-US" baseline="0" dirty="0"/>
              <a:t> </a:t>
            </a:r>
            <a:r>
              <a:rPr lang="en-US" baseline="0" dirty="0" err="1"/>
              <a:t>tenester</a:t>
            </a:r>
            <a:r>
              <a:rPr lang="en-US" baseline="0" dirty="0"/>
              <a:t> med </a:t>
            </a:r>
            <a:r>
              <a:rPr lang="en-US" baseline="0" dirty="0" err="1"/>
              <a:t>ein</a:t>
            </a:r>
            <a:r>
              <a:rPr lang="en-US" baseline="0" dirty="0"/>
              <a:t> </a:t>
            </a:r>
            <a:r>
              <a:rPr lang="en-US" baseline="0" dirty="0" err="1"/>
              <a:t>elektronisk</a:t>
            </a:r>
            <a:r>
              <a:rPr lang="en-US" baseline="0" dirty="0"/>
              <a:t> ID, </a:t>
            </a:r>
            <a:r>
              <a:rPr lang="en-US" baseline="0" dirty="0" err="1"/>
              <a:t>må</a:t>
            </a:r>
            <a:r>
              <a:rPr lang="en-US" baseline="0" dirty="0"/>
              <a:t> du </a:t>
            </a:r>
            <a:r>
              <a:rPr lang="en-US" baseline="0" dirty="0" err="1"/>
              <a:t>logge</a:t>
            </a:r>
            <a:r>
              <a:rPr lang="en-US" baseline="0" dirty="0"/>
              <a:t> inn via ID-porten.</a:t>
            </a:r>
            <a:endParaRPr lang="nn-NO" baseline="0" noProof="0" dirty="0"/>
          </a:p>
          <a:p>
            <a:pPr marL="0" marR="0" indent="0" algn="l" defTabSz="457200" rtl="0" eaLnBrk="0" fontAlgn="base" latinLnBrk="0" hangingPunct="0">
              <a:lnSpc>
                <a:spcPct val="100000"/>
              </a:lnSpc>
              <a:spcBef>
                <a:spcPct val="30000"/>
              </a:spcBef>
              <a:spcAft>
                <a:spcPct val="0"/>
              </a:spcAft>
              <a:buClrTx/>
              <a:buSzTx/>
              <a:buFontTx/>
              <a:buNone/>
              <a:tabLst/>
              <a:defRPr/>
            </a:pPr>
            <a:r>
              <a:rPr lang="nn-NO" baseline="0" noProof="0" dirty="0"/>
              <a:t>ID-porten tilbyr fleire ulike typar elektroniske ID du kan bruke for å logge inn til ei teneste. Her skal du velje </a:t>
            </a:r>
            <a:r>
              <a:rPr lang="nn-NO" baseline="0" noProof="0" dirty="0" err="1"/>
              <a:t>BankID</a:t>
            </a:r>
            <a:r>
              <a:rPr lang="nn-NO" baseline="0" noProof="0" dirty="0"/>
              <a:t>.</a:t>
            </a:r>
          </a:p>
          <a:p>
            <a:pPr marL="0" marR="0" lvl="0" indent="0" algn="l" defTabSz="457200" rtl="0" eaLnBrk="0" fontAlgn="base" latinLnBrk="0" hangingPunct="0">
              <a:lnSpc>
                <a:spcPct val="100000"/>
              </a:lnSpc>
              <a:spcBef>
                <a:spcPct val="30000"/>
              </a:spcBef>
              <a:spcAft>
                <a:spcPct val="0"/>
              </a:spcAft>
              <a:buClrTx/>
              <a:buSzTx/>
              <a:buFontTx/>
              <a:buNone/>
              <a:tabLst/>
              <a:defRPr/>
            </a:pPr>
            <a:r>
              <a:rPr lang="nb-NO" i="0" baseline="0" dirty="0" err="1"/>
              <a:t>BankID</a:t>
            </a:r>
            <a:r>
              <a:rPr lang="nb-NO" i="0" baseline="0" dirty="0"/>
              <a:t> har </a:t>
            </a:r>
            <a:r>
              <a:rPr lang="nb-NO" i="0" baseline="0" dirty="0" err="1"/>
              <a:t>høgaste</a:t>
            </a:r>
            <a:r>
              <a:rPr lang="nb-NO" i="0" baseline="0" dirty="0"/>
              <a:t> </a:t>
            </a:r>
            <a:r>
              <a:rPr lang="nb-NO" i="0" baseline="0" dirty="0" err="1"/>
              <a:t>sikkerheit</a:t>
            </a:r>
            <a:r>
              <a:rPr lang="nb-NO" i="0" baseline="0" dirty="0"/>
              <a:t> og gir tilgang til alle </a:t>
            </a:r>
            <a:r>
              <a:rPr lang="nb-NO" i="0" baseline="0" dirty="0" err="1"/>
              <a:t>offentlege</a:t>
            </a:r>
            <a:r>
              <a:rPr lang="nb-NO" i="0" baseline="0" dirty="0"/>
              <a:t> </a:t>
            </a:r>
            <a:r>
              <a:rPr lang="nb-NO" i="0" baseline="0" dirty="0" err="1"/>
              <a:t>innloggingstenester</a:t>
            </a:r>
            <a:r>
              <a:rPr lang="nb-NO" i="0" baseline="0" dirty="0"/>
              <a:t> via ID-porten.</a:t>
            </a:r>
          </a:p>
          <a:p>
            <a:pPr marL="0" marR="0" indent="0" algn="l" defTabSz="457200" rtl="0" eaLnBrk="0" fontAlgn="base" latinLnBrk="0" hangingPunct="0">
              <a:lnSpc>
                <a:spcPct val="100000"/>
              </a:lnSpc>
              <a:spcBef>
                <a:spcPct val="30000"/>
              </a:spcBef>
              <a:spcAft>
                <a:spcPct val="0"/>
              </a:spcAft>
              <a:buClrTx/>
              <a:buSzTx/>
              <a:buFontTx/>
              <a:buNone/>
              <a:tabLst/>
              <a:defRPr/>
            </a:pPr>
            <a:endParaRPr lang="nn-NO" baseline="0" noProof="0" dirty="0"/>
          </a:p>
          <a:p>
            <a:pPr marL="0" marR="0" indent="0" algn="l" defTabSz="457200" rtl="0" eaLnBrk="0" fontAlgn="base" latinLnBrk="0" hangingPunct="0">
              <a:lnSpc>
                <a:spcPct val="100000"/>
              </a:lnSpc>
              <a:spcBef>
                <a:spcPct val="30000"/>
              </a:spcBef>
              <a:spcAft>
                <a:spcPct val="0"/>
              </a:spcAft>
              <a:buClrTx/>
              <a:buSzTx/>
              <a:buFontTx/>
              <a:buNone/>
              <a:tabLst/>
              <a:defRPr/>
            </a:pPr>
            <a:endParaRPr lang="nb-NO" i="1" baseline="0" dirty="0"/>
          </a:p>
          <a:p>
            <a:r>
              <a:rPr lang="nb-NO" b="1" i="1" baseline="0" dirty="0"/>
              <a:t>Bakgrunnsinformasjon til læreren:</a:t>
            </a:r>
          </a:p>
          <a:p>
            <a:pPr eaLnBrk="1" hangingPunct="1"/>
            <a:r>
              <a:rPr lang="nn-NO" baseline="0" noProof="0" dirty="0"/>
              <a:t>ID-porten har to tryggleiksnivå. </a:t>
            </a:r>
            <a:r>
              <a:rPr lang="nn-NO" b="0" baseline="0" noProof="0" dirty="0" err="1"/>
              <a:t>MinID</a:t>
            </a:r>
            <a:r>
              <a:rPr lang="nn-NO" baseline="0" noProof="0" dirty="0"/>
              <a:t> har betydeleg tryggleiksnivå, dei andre har høgaste tryggleiksnivå.</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Logo for ID-porten </a:t>
            </a:r>
            <a:r>
              <a:rPr lang="en-US" baseline="0" dirty="0" err="1"/>
              <a:t>viser</a:t>
            </a:r>
            <a:r>
              <a:rPr lang="en-US" baseline="0" dirty="0"/>
              <a:t> at </a:t>
            </a:r>
            <a:r>
              <a:rPr lang="en-US" baseline="0" dirty="0" err="1"/>
              <a:t>innloggingsboksen</a:t>
            </a:r>
            <a:r>
              <a:rPr lang="en-US" baseline="0" dirty="0"/>
              <a:t> er </a:t>
            </a:r>
            <a:r>
              <a:rPr lang="en-US" baseline="0" dirty="0" err="1"/>
              <a:t>til</a:t>
            </a:r>
            <a:r>
              <a:rPr lang="en-US" baseline="0" dirty="0"/>
              <a:t> </a:t>
            </a:r>
            <a:r>
              <a:rPr lang="en-US" baseline="0" dirty="0" err="1"/>
              <a:t>offentlege</a:t>
            </a:r>
            <a:r>
              <a:rPr lang="en-US" baseline="0" dirty="0"/>
              <a:t> </a:t>
            </a:r>
            <a:r>
              <a:rPr lang="en-US" baseline="0" dirty="0" err="1"/>
              <a:t>tenester</a:t>
            </a:r>
            <a:r>
              <a:rPr lang="en-US" baseline="0" dirty="0"/>
              <a:t>. </a:t>
            </a:r>
            <a:r>
              <a:rPr lang="en-US" baseline="0" dirty="0" err="1"/>
              <a:t>Namnet</a:t>
            </a:r>
            <a:r>
              <a:rPr lang="en-US" baseline="0" dirty="0"/>
              <a:t> </a:t>
            </a:r>
            <a:r>
              <a:rPr lang="en-US" baseline="0" dirty="0" err="1"/>
              <a:t>til</a:t>
            </a:r>
            <a:r>
              <a:rPr lang="en-US" baseline="0" dirty="0"/>
              <a:t> den </a:t>
            </a:r>
            <a:r>
              <a:rPr lang="en-US" baseline="0" dirty="0" err="1"/>
              <a:t>etaten</a:t>
            </a:r>
            <a:r>
              <a:rPr lang="en-US" baseline="0" dirty="0"/>
              <a:t> du </a:t>
            </a:r>
            <a:r>
              <a:rPr lang="en-US" baseline="0" dirty="0" err="1"/>
              <a:t>loggar</a:t>
            </a:r>
            <a:r>
              <a:rPr lang="en-US" baseline="0" dirty="0"/>
              <a:t> inn </a:t>
            </a:r>
            <a:r>
              <a:rPr lang="en-US" baseline="0" dirty="0" err="1"/>
              <a:t>til</a:t>
            </a:r>
            <a:r>
              <a:rPr lang="en-US" baseline="0" dirty="0"/>
              <a:t> </a:t>
            </a:r>
            <a:r>
              <a:rPr lang="en-US" baseline="0" dirty="0" err="1"/>
              <a:t>står</a:t>
            </a:r>
            <a:r>
              <a:rPr lang="en-US" baseline="0" dirty="0"/>
              <a:t> </a:t>
            </a:r>
            <a:r>
              <a:rPr lang="en-US" baseline="0" dirty="0" err="1"/>
              <a:t>øvst</a:t>
            </a:r>
            <a:r>
              <a:rPr lang="en-US" baseline="0" dirty="0"/>
              <a:t>.</a:t>
            </a:r>
          </a:p>
          <a:p>
            <a:pPr eaLnBrk="1" hangingPunct="1"/>
            <a:endParaRPr lang="nn-NO" baseline="0" noProof="0" dirty="0"/>
          </a:p>
          <a:p>
            <a:pPr eaLnBrk="1" hangingPunct="1"/>
            <a:endParaRPr lang="nn-NO" dirty="0"/>
          </a:p>
        </p:txBody>
      </p:sp>
      <p:sp>
        <p:nvSpPr>
          <p:cNvPr id="4" name="Plassholder for lysbildenummer 3"/>
          <p:cNvSpPr>
            <a:spLocks noGrp="1"/>
          </p:cNvSpPr>
          <p:nvPr>
            <p:ph type="sldNum" sz="quarter" idx="5"/>
          </p:nvPr>
        </p:nvSpPr>
        <p:spPr/>
        <p:txBody>
          <a:bodyPr/>
          <a:lstStyle/>
          <a:p>
            <a:fld id="{FC1AA2B4-80BA-47CC-90E3-A710BD19ED21}" type="slidenum">
              <a:rPr lang="nn-NO" smtClean="0"/>
              <a:t>7</a:t>
            </a:fld>
            <a:endParaRPr lang="nn-NO"/>
          </a:p>
        </p:txBody>
      </p:sp>
    </p:spTree>
    <p:extLst>
      <p:ext uri="{BB962C8B-B14F-4D97-AF65-F5344CB8AC3E}">
        <p14:creationId xmlns:p14="http://schemas.microsoft.com/office/powerpoint/2010/main" val="697216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eaLnBrk="1" hangingPunct="1"/>
            <a:r>
              <a:rPr lang="en-US" b="1" i="1" dirty="0"/>
              <a:t>Manus for </a:t>
            </a:r>
            <a:r>
              <a:rPr lang="en-US" b="1" i="1" dirty="0" err="1"/>
              <a:t>læreren</a:t>
            </a:r>
            <a:r>
              <a:rPr lang="en-US" b="1" i="1" dirty="0"/>
              <a:t>: </a:t>
            </a:r>
          </a:p>
          <a:p>
            <a:pPr marL="0" marR="0" indent="0" algn="l" defTabSz="457200" rtl="0" eaLnBrk="0" fontAlgn="base" latinLnBrk="0" hangingPunct="0">
              <a:lnSpc>
                <a:spcPct val="100000"/>
              </a:lnSpc>
              <a:spcBef>
                <a:spcPct val="30000"/>
              </a:spcBef>
              <a:spcAft>
                <a:spcPct val="0"/>
              </a:spcAft>
              <a:buClrTx/>
              <a:buSzTx/>
              <a:buFontTx/>
              <a:buNone/>
              <a:tabLst/>
              <a:defRPr/>
            </a:pPr>
            <a:r>
              <a:rPr lang="nb-NO" i="0" baseline="0" dirty="0"/>
              <a:t>Skriv inn heile fødselsnummeret ditt på 11 siffer, </a:t>
            </a:r>
            <a:r>
              <a:rPr lang="nb-NO" i="0" baseline="0" dirty="0" err="1"/>
              <a:t>utan</a:t>
            </a:r>
            <a:r>
              <a:rPr lang="nb-NO" i="0" baseline="0" dirty="0"/>
              <a:t> mellomrom.</a:t>
            </a:r>
          </a:p>
          <a:p>
            <a:pPr marL="0" marR="0" indent="0" algn="l" defTabSz="457200" rtl="0" eaLnBrk="0" fontAlgn="base" latinLnBrk="0" hangingPunct="0">
              <a:lnSpc>
                <a:spcPct val="100000"/>
              </a:lnSpc>
              <a:spcBef>
                <a:spcPct val="30000"/>
              </a:spcBef>
              <a:spcAft>
                <a:spcPct val="0"/>
              </a:spcAft>
              <a:buClrTx/>
              <a:buSzTx/>
              <a:buFontTx/>
              <a:buNone/>
              <a:tabLst/>
              <a:defRPr/>
            </a:pPr>
            <a:r>
              <a:rPr lang="nb-NO" i="0" baseline="0" dirty="0"/>
              <a:t>Klikk på Neste eller klikk på </a:t>
            </a:r>
            <a:r>
              <a:rPr lang="nb-NO" i="0" baseline="0" dirty="0" err="1"/>
              <a:t>enterknappen</a:t>
            </a:r>
            <a:r>
              <a:rPr lang="nb-NO" i="0" baseline="0" dirty="0"/>
              <a:t> på tastaturet ditt.</a:t>
            </a:r>
          </a:p>
          <a:p>
            <a:pPr marL="0" marR="0" indent="0" algn="l" defTabSz="457200" rtl="0" eaLnBrk="0" fontAlgn="base" latinLnBrk="0" hangingPunct="0">
              <a:lnSpc>
                <a:spcPct val="100000"/>
              </a:lnSpc>
              <a:spcBef>
                <a:spcPct val="30000"/>
              </a:spcBef>
              <a:spcAft>
                <a:spcPct val="0"/>
              </a:spcAft>
              <a:buClrTx/>
              <a:buSzTx/>
              <a:buFontTx/>
              <a:buNone/>
              <a:tabLst/>
              <a:defRPr/>
            </a:pPr>
            <a:endParaRPr lang="nb-NO" i="0" baseline="0" dirty="0"/>
          </a:p>
          <a:p>
            <a:endParaRPr lang="nn-NO" dirty="0"/>
          </a:p>
        </p:txBody>
      </p:sp>
      <p:sp>
        <p:nvSpPr>
          <p:cNvPr id="4" name="Plassholder for lysbildenummer 3"/>
          <p:cNvSpPr>
            <a:spLocks noGrp="1"/>
          </p:cNvSpPr>
          <p:nvPr>
            <p:ph type="sldNum" sz="quarter" idx="5"/>
          </p:nvPr>
        </p:nvSpPr>
        <p:spPr/>
        <p:txBody>
          <a:bodyPr/>
          <a:lstStyle/>
          <a:p>
            <a:fld id="{FC1AA2B4-80BA-47CC-90E3-A710BD19ED21}" type="slidenum">
              <a:rPr lang="nn-NO" smtClean="0"/>
              <a:t>8</a:t>
            </a:fld>
            <a:endParaRPr lang="nn-NO"/>
          </a:p>
        </p:txBody>
      </p:sp>
    </p:spTree>
    <p:extLst>
      <p:ext uri="{BB962C8B-B14F-4D97-AF65-F5344CB8AC3E}">
        <p14:creationId xmlns:p14="http://schemas.microsoft.com/office/powerpoint/2010/main" val="3539947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eaLnBrk="1" hangingPunct="1"/>
            <a:r>
              <a:rPr lang="en-US" b="1" i="1" dirty="0"/>
              <a:t>Manus for </a:t>
            </a:r>
            <a:r>
              <a:rPr lang="en-US" b="1" i="1" dirty="0" err="1"/>
              <a:t>læreren</a:t>
            </a:r>
            <a:r>
              <a:rPr lang="en-US" b="1" i="1"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err="1"/>
              <a:t>BankID</a:t>
            </a:r>
            <a:r>
              <a:rPr lang="en-US" b="0" i="0" dirty="0"/>
              <a:t> </a:t>
            </a:r>
            <a:r>
              <a:rPr lang="en-US" b="0" i="0" dirty="0" err="1"/>
              <a:t>har</a:t>
            </a:r>
            <a:r>
              <a:rPr lang="en-US" b="0" i="0" dirty="0"/>
              <a:t> </a:t>
            </a:r>
            <a:r>
              <a:rPr lang="en-US" b="0" i="0" dirty="0" err="1"/>
              <a:t>tre</a:t>
            </a:r>
            <a:r>
              <a:rPr lang="en-US" b="0" i="0" dirty="0"/>
              <a:t> </a:t>
            </a:r>
            <a:r>
              <a:rPr lang="en-US" b="0" i="0" dirty="0" err="1"/>
              <a:t>innloggingsmetodar</a:t>
            </a:r>
            <a:r>
              <a:rPr lang="en-US" b="0" i="0" dirty="0"/>
              <a:t>. Vi </a:t>
            </a:r>
            <a:r>
              <a:rPr lang="en-US" b="0" i="0" dirty="0" err="1"/>
              <a:t>brukar</a:t>
            </a:r>
            <a:r>
              <a:rPr lang="en-US" b="0" i="0" dirty="0"/>
              <a:t> her </a:t>
            </a:r>
            <a:r>
              <a:rPr lang="en-US" b="0" i="0" dirty="0" err="1"/>
              <a:t>BankID</a:t>
            </a:r>
            <a:r>
              <a:rPr lang="en-US" b="0" i="0" dirty="0"/>
              <a:t> med </a:t>
            </a:r>
            <a:r>
              <a:rPr lang="en-US" b="0" i="0" dirty="0" err="1"/>
              <a:t>kodebrikke</a:t>
            </a:r>
            <a:r>
              <a:rPr lang="en-US" b="0" i="0" dirty="0"/>
              <a:t>. </a:t>
            </a:r>
            <a:r>
              <a:rPr lang="en-US" b="0" i="0" dirty="0" err="1"/>
              <a:t>Trykk</a:t>
            </a:r>
            <a:r>
              <a:rPr lang="en-US" b="0" i="0" dirty="0"/>
              <a:t> </a:t>
            </a:r>
            <a:r>
              <a:rPr lang="en-US" b="0" i="0" dirty="0" err="1"/>
              <a:t>på</a:t>
            </a:r>
            <a:r>
              <a:rPr lang="en-US" b="0" i="0" dirty="0"/>
              <a:t> </a:t>
            </a:r>
            <a:r>
              <a:rPr lang="en-US" b="0" i="0" dirty="0" err="1"/>
              <a:t>BankID</a:t>
            </a:r>
            <a:r>
              <a:rPr lang="en-US" b="0" i="0" dirty="0"/>
              <a:t> med </a:t>
            </a:r>
            <a:r>
              <a:rPr lang="en-US" b="0" i="0" dirty="0" err="1"/>
              <a:t>kodebrikke</a:t>
            </a:r>
            <a:r>
              <a:rPr lang="en-US" b="0" i="0" dirty="0"/>
              <a:t>.</a:t>
            </a:r>
          </a:p>
          <a:p>
            <a:pPr eaLnBrk="1" hangingPunct="1"/>
            <a:endParaRPr lang="en-US" b="0" i="0" dirty="0"/>
          </a:p>
          <a:p>
            <a:pPr marL="0" marR="0" indent="0" algn="l" defTabSz="457200" rtl="0" eaLnBrk="0" fontAlgn="base" latinLnBrk="0" hangingPunct="0">
              <a:lnSpc>
                <a:spcPct val="100000"/>
              </a:lnSpc>
              <a:spcBef>
                <a:spcPct val="30000"/>
              </a:spcBef>
              <a:spcAft>
                <a:spcPct val="0"/>
              </a:spcAft>
              <a:buClrTx/>
              <a:buSzTx/>
              <a:buFontTx/>
              <a:buNone/>
              <a:tabLst/>
              <a:defRPr/>
            </a:pPr>
            <a:endParaRPr lang="nb-NO" i="0" baseline="0" dirty="0"/>
          </a:p>
          <a:p>
            <a:r>
              <a:rPr lang="nb-NO" b="1" i="1" baseline="0" dirty="0"/>
              <a:t>Bakgrunnsinformasjon til læreren:</a:t>
            </a:r>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9</a:t>
            </a:fld>
            <a:endParaRPr lang="nb-NO"/>
          </a:p>
        </p:txBody>
      </p:sp>
    </p:spTree>
    <p:extLst>
      <p:ext uri="{BB962C8B-B14F-4D97-AF65-F5344CB8AC3E}">
        <p14:creationId xmlns:p14="http://schemas.microsoft.com/office/powerpoint/2010/main" val="41683086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png"/><Relationship Id="rId4" Type="http://schemas.openxmlformats.org/officeDocument/2006/relationships/image" Target="../media/image17.png"/></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png"/><Relationship Id="rId4" Type="http://schemas.openxmlformats.org/officeDocument/2006/relationships/image" Target="../media/image18.png"/></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png"/><Relationship Id="rId4" Type="http://schemas.openxmlformats.org/officeDocument/2006/relationships/image" Target="../media/image19.png"/></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png"/><Relationship Id="rId4" Type="http://schemas.openxmlformats.org/officeDocument/2006/relationships/image" Target="../media/image20.png"/></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png"/><Relationship Id="rId4" Type="http://schemas.openxmlformats.org/officeDocument/2006/relationships/image" Target="../media/image21.png"/></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png"/><Relationship Id="rId4" Type="http://schemas.openxmlformats.org/officeDocument/2006/relationships/image" Target="../media/image22.png"/></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png"/><Relationship Id="rId4" Type="http://schemas.openxmlformats.org/officeDocument/2006/relationships/image" Target="../media/image23.png"/></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1.png"/><Relationship Id="rId4"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1.png"/><Relationship Id="rId4" Type="http://schemas.openxmlformats.org/officeDocument/2006/relationships/image" Target="../media/image25.png"/></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png"/><Relationship Id="rId4" Type="http://schemas.openxmlformats.org/officeDocument/2006/relationships/image" Target="../media/image17.png"/></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png"/><Relationship Id="rId4" Type="http://schemas.openxmlformats.org/officeDocument/2006/relationships/image" Target="../media/image18.png"/></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png"/><Relationship Id="rId4" Type="http://schemas.openxmlformats.org/officeDocument/2006/relationships/image" Target="../media/image19.png"/></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png"/><Relationship Id="rId4" Type="http://schemas.openxmlformats.org/officeDocument/2006/relationships/image" Target="../media/image20.png"/></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png"/><Relationship Id="rId4" Type="http://schemas.openxmlformats.org/officeDocument/2006/relationships/image" Target="../media/image21.png"/></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png"/><Relationship Id="rId4" Type="http://schemas.openxmlformats.org/officeDocument/2006/relationships/image" Target="../media/image22.png"/></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png"/><Relationship Id="rId4" Type="http://schemas.openxmlformats.org/officeDocument/2006/relationships/image" Target="../media/image23.png"/></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1.png"/><Relationship Id="rId4" Type="http://schemas.openxmlformats.org/officeDocument/2006/relationships/image" Target="../media/image24.png"/></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1.png"/><Relationship Id="rId4"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Kort Animert Introslide #1">
    <p:bg>
      <p:bgPr>
        <a:solidFill>
          <a:schemeClr val="lt1"/>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8A1D86F2-7076-44AB-A7BD-6AFC9F4E549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pic>
        <p:nvPicPr>
          <p:cNvPr id="3" name="Digdir_Intro_kort_versjon_20201014">
            <a:hlinkClick r:id="" action="ppaction://media"/>
            <a:extLst>
              <a:ext uri="{FF2B5EF4-FFF2-40B4-BE49-F238E27FC236}">
                <a16:creationId xmlns:a16="http://schemas.microsoft.com/office/drawing/2014/main" id="{149D7789-BEBF-4E04-B79D-9078B9E2F8B9}"/>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5"/>
          <a:stretch>
            <a:fillRect/>
          </a:stretch>
        </p:blipFill>
        <p:spPr>
          <a:xfrm>
            <a:off x="-1587" y="0"/>
            <a:ext cx="16256000" cy="9144000"/>
          </a:xfrm>
          <a:prstGeom prst="rect">
            <a:avLst/>
          </a:prstGeom>
        </p:spPr>
      </p:pic>
    </p:spTree>
    <p:extLst>
      <p:ext uri="{BB962C8B-B14F-4D97-AF65-F5344CB8AC3E}">
        <p14:creationId xmlns:p14="http://schemas.microsoft.com/office/powerpoint/2010/main" val="29553850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gdir Introslide #8">
    <p:bg>
      <p:bgPr>
        <a:solidFill>
          <a:schemeClr val="lt1"/>
        </a:solidFill>
        <a:effectLst/>
      </p:bgPr>
    </p:bg>
    <p:spTree>
      <p:nvGrpSpPr>
        <p:cNvPr id="1" name=""/>
        <p:cNvGrpSpPr/>
        <p:nvPr/>
      </p:nvGrpSpPr>
      <p:grpSpPr>
        <a:xfrm>
          <a:off x="0" y="0"/>
          <a:ext cx="0" cy="0"/>
          <a:chOff x="0" y="0"/>
          <a:chExt cx="0" cy="0"/>
        </a:xfrm>
      </p:grpSpPr>
      <p:pic>
        <p:nvPicPr>
          <p:cNvPr id="6" name="Bilde 5" descr="Et bilde som inneholder tegning&#10;&#10;Automatisk generert beskrivelse">
            <a:extLst>
              <a:ext uri="{FF2B5EF4-FFF2-40B4-BE49-F238E27FC236}">
                <a16:creationId xmlns:a16="http://schemas.microsoft.com/office/drawing/2014/main" id="{869FEB36-2120-4C4B-A06E-09E862D5E2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endParaRPr lang="nb-NO" dirty="0"/>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1437657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gdir Introslide #9">
    <p:bg>
      <p:bgPr>
        <a:solidFill>
          <a:schemeClr val="lt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2AF6A1F0-48BA-4FA0-94B4-925E77FCC2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endParaRPr lang="nb-NO" dirty="0"/>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1211206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4" name="Plassholder for tittel 1">
            <a:extLst>
              <a:ext uri="{FF2B5EF4-FFF2-40B4-BE49-F238E27FC236}">
                <a16:creationId xmlns:a16="http://schemas.microsoft.com/office/drawing/2014/main" id="{F2028190-9615-4857-9215-8E91FE761645}"/>
              </a:ext>
            </a:extLst>
          </p:cNvPr>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a:t>Klikk for å redigere tittelstil</a:t>
            </a:r>
            <a:endParaRPr lang="nb-NO" dirty="0"/>
          </a:p>
        </p:txBody>
      </p:sp>
      <p:sp>
        <p:nvSpPr>
          <p:cNvPr id="5" name="Plassholder for tekst 2">
            <a:extLst>
              <a:ext uri="{FF2B5EF4-FFF2-40B4-BE49-F238E27FC236}">
                <a16:creationId xmlns:a16="http://schemas.microsoft.com/office/drawing/2014/main" id="{626F4051-322D-4761-B918-75CA0F940DA8}"/>
              </a:ext>
            </a:extLst>
          </p:cNvPr>
          <p:cNvSpPr>
            <a:spLocks noGrp="1"/>
          </p:cNvSpPr>
          <p:nvPr>
            <p:ph idx="1"/>
          </p:nvPr>
        </p:nvSpPr>
        <p:spPr>
          <a:xfrm>
            <a:off x="2364232" y="2453731"/>
            <a:ext cx="12295197" cy="5764851"/>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22125582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2364231" y="2510971"/>
            <a:ext cx="5977406" cy="5776686"/>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8682023" y="2510971"/>
            <a:ext cx="5977406" cy="5776686"/>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tittel 1">
            <a:extLst>
              <a:ext uri="{FF2B5EF4-FFF2-40B4-BE49-F238E27FC236}">
                <a16:creationId xmlns:a16="http://schemas.microsoft.com/office/drawing/2014/main" id="{97C25ED5-A7B7-439C-8D7F-2262BCA976B3}"/>
              </a:ext>
            </a:extLst>
          </p:cNvPr>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a:t>Klikk for å redigere tittelstil</a:t>
            </a:r>
            <a:endParaRPr lang="nb-NO" dirty="0"/>
          </a:p>
        </p:txBody>
      </p:sp>
    </p:spTree>
    <p:extLst>
      <p:ext uri="{BB962C8B-B14F-4D97-AF65-F5344CB8AC3E}">
        <p14:creationId xmlns:p14="http://schemas.microsoft.com/office/powerpoint/2010/main" val="32132744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elsides bilde">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24FAF295-66FF-4DF2-99B8-D49F2A51452F}"/>
              </a:ext>
            </a:extLst>
          </p:cNvPr>
          <p:cNvSpPr>
            <a:spLocks noGrp="1"/>
          </p:cNvSpPr>
          <p:nvPr>
            <p:ph type="pic" sz="quarter" idx="13"/>
          </p:nvPr>
        </p:nvSpPr>
        <p:spPr>
          <a:xfrm>
            <a:off x="0" y="0"/>
            <a:ext cx="16256033" cy="9145143"/>
          </a:xfrm>
          <a:prstGeom prst="rect">
            <a:avLst/>
          </a:prstGeom>
        </p:spPr>
        <p:txBody>
          <a:bodyPr lIns="0" tIns="2880000" rIns="0" bIns="0" anchor="t" anchorCtr="1"/>
          <a:lstStyle>
            <a:lvl1pPr marL="0" indent="0" algn="ctr">
              <a:buNone/>
              <a:defRPr sz="3000"/>
            </a:lvl1pPr>
          </a:lstStyle>
          <a:p>
            <a:r>
              <a:rPr lang="nb-NO"/>
              <a:t>Klikk på ikonet for å legge til et bilde</a:t>
            </a:r>
          </a:p>
        </p:txBody>
      </p:sp>
    </p:spTree>
    <p:extLst>
      <p:ext uri="{BB962C8B-B14F-4D97-AF65-F5344CB8AC3E}">
        <p14:creationId xmlns:p14="http://schemas.microsoft.com/office/powerpoint/2010/main" val="32746727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de /m tekst">
    <p:spTree>
      <p:nvGrpSpPr>
        <p:cNvPr id="1" name=""/>
        <p:cNvGrpSpPr/>
        <p:nvPr/>
      </p:nvGrpSpPr>
      <p:grpSpPr>
        <a:xfrm>
          <a:off x="0" y="0"/>
          <a:ext cx="0" cy="0"/>
          <a:chOff x="0" y="0"/>
          <a:chExt cx="0" cy="0"/>
        </a:xfrm>
      </p:grpSpPr>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0" y="0"/>
            <a:ext cx="16256033" cy="4572572"/>
          </a:xfrm>
          <a:prstGeom prst="rect">
            <a:avLst/>
          </a:prstGeom>
        </p:spPr>
        <p:txBody>
          <a:bodyPr lIns="0" tIns="2880000" rIns="0" bIns="0" anchor="t" anchorCtr="1"/>
          <a:lstStyle>
            <a:lvl1pPr marL="0" indent="0" algn="ctr">
              <a:buNone/>
              <a:defRPr sz="3000"/>
            </a:lvl1pPr>
          </a:lstStyle>
          <a:p>
            <a:r>
              <a:rPr lang="nb-NO"/>
              <a:t>Klikk på ikonet for å legge til et bilde</a:t>
            </a:r>
          </a:p>
        </p:txBody>
      </p:sp>
      <p:sp>
        <p:nvSpPr>
          <p:cNvPr id="10" name="Plassholder for tekst 6">
            <a:extLst>
              <a:ext uri="{FF2B5EF4-FFF2-40B4-BE49-F238E27FC236}">
                <a16:creationId xmlns:a16="http://schemas.microsoft.com/office/drawing/2014/main" id="{660222DE-83EE-4E47-896F-8C78F30A2D45}"/>
              </a:ext>
            </a:extLst>
          </p:cNvPr>
          <p:cNvSpPr>
            <a:spLocks noGrp="1"/>
          </p:cNvSpPr>
          <p:nvPr>
            <p:ph type="body" sz="quarter" idx="13"/>
          </p:nvPr>
        </p:nvSpPr>
        <p:spPr>
          <a:xfrm>
            <a:off x="2364232" y="5309936"/>
            <a:ext cx="12295196" cy="2971097"/>
          </a:xfrm>
          <a:prstGeom prst="rect">
            <a:avLst/>
          </a:prstGeom>
        </p:spPr>
        <p:txBody>
          <a:bodyPr lIns="0" tIns="0" rIns="0" bIns="0"/>
          <a:lstStyle>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8988563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ort bilde med teks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8502D847-EF0A-40D6-98D4-363AD03B4F25}"/>
              </a:ext>
            </a:extLst>
          </p:cNvPr>
          <p:cNvSpPr/>
          <p:nvPr userDrawn="1"/>
        </p:nvSpPr>
        <p:spPr>
          <a:xfrm>
            <a:off x="1944914" y="101600"/>
            <a:ext cx="13628915" cy="10740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8124597" y="0"/>
            <a:ext cx="8129816" cy="9145143"/>
          </a:xfrm>
          <a:prstGeom prst="rect">
            <a:avLst/>
          </a:prstGeom>
        </p:spPr>
        <p:txBody>
          <a:bodyPr lIns="0" tIns="720000" rIns="0" bIns="0" anchor="t" anchorCtr="1"/>
          <a:lstStyle>
            <a:lvl1pPr marL="0" indent="0" algn="ctr">
              <a:buNone/>
              <a:defRPr sz="3000"/>
            </a:lvl1pPr>
          </a:lstStyle>
          <a:p>
            <a:r>
              <a:rPr lang="nb-NO"/>
              <a:t>Klikk på ikonet for å legge til et bilde</a:t>
            </a:r>
            <a:endParaRPr lang="nb-NO" dirty="0"/>
          </a:p>
        </p:txBody>
      </p:sp>
      <p:sp>
        <p:nvSpPr>
          <p:cNvPr id="10" name="Plassholder for tekst 6">
            <a:extLst>
              <a:ext uri="{FF2B5EF4-FFF2-40B4-BE49-F238E27FC236}">
                <a16:creationId xmlns:a16="http://schemas.microsoft.com/office/drawing/2014/main" id="{DBF69321-80D9-4A39-90B0-968EC64466CA}"/>
              </a:ext>
            </a:extLst>
          </p:cNvPr>
          <p:cNvSpPr>
            <a:spLocks noGrp="1"/>
          </p:cNvSpPr>
          <p:nvPr>
            <p:ph type="body" sz="quarter" idx="16"/>
          </p:nvPr>
        </p:nvSpPr>
        <p:spPr>
          <a:xfrm>
            <a:off x="911589" y="566057"/>
            <a:ext cx="6480810" cy="8049032"/>
          </a:xfrm>
          <a:prstGeom prst="rect">
            <a:avLst/>
          </a:prstGeom>
        </p:spPr>
        <p:txBody>
          <a:bodyPr lIns="0" tIns="0" rIns="0" bIns="0"/>
          <a:lstStyle>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19644673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x tekstbokser og 2x bilder">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334645B-223F-4526-8D89-BC20DD382EAF}"/>
              </a:ext>
            </a:extLst>
          </p:cNvPr>
          <p:cNvSpPr/>
          <p:nvPr userDrawn="1"/>
        </p:nvSpPr>
        <p:spPr>
          <a:xfrm>
            <a:off x="1306286" y="130629"/>
            <a:ext cx="14557828" cy="191588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0" y="4572572"/>
            <a:ext cx="8129816" cy="4571428"/>
          </a:xfrm>
          <a:prstGeom prst="rect">
            <a:avLst/>
          </a:prstGeom>
        </p:spPr>
        <p:txBody>
          <a:bodyPr lIns="0" tIns="720000" rIns="0" bIns="0" anchor="t" anchorCtr="1"/>
          <a:lstStyle>
            <a:lvl1pPr marL="0" indent="0" algn="ctr">
              <a:buNone/>
              <a:defRPr sz="3000"/>
            </a:lvl1pPr>
          </a:lstStyle>
          <a:p>
            <a:r>
              <a:rPr lang="nb-NO"/>
              <a:t>Klikk på ikonet for å legge til et bilde</a:t>
            </a:r>
          </a:p>
        </p:txBody>
      </p:sp>
      <p:sp>
        <p:nvSpPr>
          <p:cNvPr id="7" name="Plassholder for tekst 6">
            <a:extLst>
              <a:ext uri="{FF2B5EF4-FFF2-40B4-BE49-F238E27FC236}">
                <a16:creationId xmlns:a16="http://schemas.microsoft.com/office/drawing/2014/main" id="{70691A1F-0C65-4936-A3D1-75D553931D9A}"/>
              </a:ext>
            </a:extLst>
          </p:cNvPr>
          <p:cNvSpPr>
            <a:spLocks noGrp="1"/>
          </p:cNvSpPr>
          <p:nvPr>
            <p:ph type="body" sz="quarter" idx="13"/>
          </p:nvPr>
        </p:nvSpPr>
        <p:spPr>
          <a:xfrm>
            <a:off x="1080135" y="338378"/>
            <a:ext cx="5760720" cy="2520315"/>
          </a:xfrm>
          <a:prstGeom prst="rect">
            <a:avLst/>
          </a:prstGeom>
        </p:spPr>
        <p:txBody>
          <a:bodyPr lIns="0" tIns="0" rIns="0" bIns="0"/>
          <a:lstStyle>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bilde 6">
            <a:extLst>
              <a:ext uri="{FF2B5EF4-FFF2-40B4-BE49-F238E27FC236}">
                <a16:creationId xmlns:a16="http://schemas.microsoft.com/office/drawing/2014/main" id="{A6665869-579D-4D0A-8BB5-C514B896A395}"/>
              </a:ext>
            </a:extLst>
          </p:cNvPr>
          <p:cNvSpPr>
            <a:spLocks noGrp="1"/>
          </p:cNvSpPr>
          <p:nvPr>
            <p:ph type="pic" sz="quarter" idx="15"/>
          </p:nvPr>
        </p:nvSpPr>
        <p:spPr>
          <a:xfrm>
            <a:off x="8129816" y="0"/>
            <a:ext cx="8124596" cy="4572572"/>
          </a:xfrm>
          <a:prstGeom prst="rect">
            <a:avLst/>
          </a:prstGeom>
        </p:spPr>
        <p:txBody>
          <a:bodyPr lIns="0" tIns="720000" rIns="0" bIns="0" anchor="t" anchorCtr="1"/>
          <a:lstStyle>
            <a:lvl1pPr marL="0" indent="0" algn="ctr">
              <a:buNone/>
              <a:defRPr sz="3000"/>
            </a:lvl1pPr>
          </a:lstStyle>
          <a:p>
            <a:r>
              <a:rPr lang="nb-NO"/>
              <a:t>Klikk på ikonet for å legge til et bilde</a:t>
            </a:r>
          </a:p>
        </p:txBody>
      </p:sp>
      <p:sp>
        <p:nvSpPr>
          <p:cNvPr id="10" name="Plassholder for tekst 6">
            <a:extLst>
              <a:ext uri="{FF2B5EF4-FFF2-40B4-BE49-F238E27FC236}">
                <a16:creationId xmlns:a16="http://schemas.microsoft.com/office/drawing/2014/main" id="{DBF69321-80D9-4A39-90B0-968EC64466CA}"/>
              </a:ext>
            </a:extLst>
          </p:cNvPr>
          <p:cNvSpPr>
            <a:spLocks noGrp="1"/>
          </p:cNvSpPr>
          <p:nvPr>
            <p:ph type="body" sz="quarter" idx="16"/>
          </p:nvPr>
        </p:nvSpPr>
        <p:spPr>
          <a:xfrm>
            <a:off x="9181147" y="4856071"/>
            <a:ext cx="5760720" cy="2520315"/>
          </a:xfrm>
          <a:prstGeom prst="rect">
            <a:avLst/>
          </a:prstGeom>
        </p:spPr>
        <p:txBody>
          <a:bodyPr lIns="0" tIns="0" rIns="0" bIns="0"/>
          <a:lstStyle>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1506090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ataside">
    <p:spTree>
      <p:nvGrpSpPr>
        <p:cNvPr id="1" name=""/>
        <p:cNvGrpSpPr/>
        <p:nvPr/>
      </p:nvGrpSpPr>
      <p:grpSpPr>
        <a:xfrm>
          <a:off x="0" y="0"/>
          <a:ext cx="0" cy="0"/>
          <a:chOff x="0" y="0"/>
          <a:chExt cx="0" cy="0"/>
        </a:xfrm>
      </p:grpSpPr>
      <p:sp>
        <p:nvSpPr>
          <p:cNvPr id="15" name="Plassholder for innhold 14">
            <a:extLst>
              <a:ext uri="{FF2B5EF4-FFF2-40B4-BE49-F238E27FC236}">
                <a16:creationId xmlns:a16="http://schemas.microsoft.com/office/drawing/2014/main" id="{BA50970E-2AEF-4397-90BC-068B1C7C1E60}"/>
              </a:ext>
            </a:extLst>
          </p:cNvPr>
          <p:cNvSpPr>
            <a:spLocks noGrp="1"/>
          </p:cNvSpPr>
          <p:nvPr>
            <p:ph idx="14"/>
          </p:nvPr>
        </p:nvSpPr>
        <p:spPr>
          <a:xfrm>
            <a:off x="2365830" y="900110"/>
            <a:ext cx="11771736" cy="7532689"/>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1002718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86306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ang Animert Introslide #1">
    <p:bg>
      <p:bgPr>
        <a:solidFill>
          <a:schemeClr val="lt1"/>
        </a:solidFill>
        <a:effectLst/>
      </p:bgPr>
    </p:bg>
    <p:spTree>
      <p:nvGrpSpPr>
        <p:cNvPr id="1" name=""/>
        <p:cNvGrpSpPr/>
        <p:nvPr/>
      </p:nvGrpSpPr>
      <p:grpSpPr>
        <a:xfrm>
          <a:off x="0" y="0"/>
          <a:ext cx="0" cy="0"/>
          <a:chOff x="0" y="0"/>
          <a:chExt cx="0" cy="0"/>
        </a:xfrm>
      </p:grpSpPr>
      <p:pic>
        <p:nvPicPr>
          <p:cNvPr id="3" name="Digdir_Intro_01_20201014">
            <a:hlinkClick r:id="" action="ppaction://media"/>
            <a:extLst>
              <a:ext uri="{FF2B5EF4-FFF2-40B4-BE49-F238E27FC236}">
                <a16:creationId xmlns:a16="http://schemas.microsoft.com/office/drawing/2014/main" id="{3A2F5C53-3D67-48E6-8586-4DB169ED894C}"/>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Tree>
    <p:extLst>
      <p:ext uri="{BB962C8B-B14F-4D97-AF65-F5344CB8AC3E}">
        <p14:creationId xmlns:p14="http://schemas.microsoft.com/office/powerpoint/2010/main" val="1712300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ause #1">
    <p:spTree>
      <p:nvGrpSpPr>
        <p:cNvPr id="1" name=""/>
        <p:cNvGrpSpPr/>
        <p:nvPr/>
      </p:nvGrpSpPr>
      <p:grpSpPr>
        <a:xfrm>
          <a:off x="0" y="0"/>
          <a:ext cx="0" cy="0"/>
          <a:chOff x="0" y="0"/>
          <a:chExt cx="0" cy="0"/>
        </a:xfrm>
      </p:grpSpPr>
      <p:pic>
        <p:nvPicPr>
          <p:cNvPr id="3" name="Bilde 2" descr="Et bilde som inneholder tegning&#10;&#10;Automatisk generert beskrivelse">
            <a:extLst>
              <a:ext uri="{FF2B5EF4-FFF2-40B4-BE49-F238E27FC236}">
                <a16:creationId xmlns:a16="http://schemas.microsoft.com/office/drawing/2014/main" id="{B32B5ECC-2D7D-48D0-B8D9-C63BF3D353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17"/>
            <a:ext cx="16254413" cy="9141965"/>
          </a:xfrm>
          <a:prstGeom prst="rect">
            <a:avLst/>
          </a:prstGeom>
        </p:spPr>
      </p:pic>
      <p:sp>
        <p:nvSpPr>
          <p:cNvPr id="6" name="Tittel 1"/>
          <p:cNvSpPr>
            <a:spLocks noGrp="1"/>
          </p:cNvSpPr>
          <p:nvPr>
            <p:ph type="title"/>
          </p:nvPr>
        </p:nvSpPr>
        <p:spPr>
          <a:xfrm>
            <a:off x="2365963" y="3681198"/>
            <a:ext cx="6120080" cy="1419611"/>
          </a:xfrm>
          <a:prstGeom prst="rect">
            <a:avLst/>
          </a:prstGeom>
        </p:spPr>
        <p:txBody>
          <a:bodyPr/>
          <a:lstStyle>
            <a:lvl1pPr>
              <a:defRPr>
                <a:solidFill>
                  <a:schemeClr val="bg1"/>
                </a:solidFill>
              </a:defRPr>
            </a:lvl1pPr>
          </a:lstStyle>
          <a:p>
            <a:r>
              <a:rPr lang="nb-NO"/>
              <a:t>Klikk for å redigere tittelstil</a:t>
            </a:r>
            <a:endParaRPr lang="nb-NO" dirty="0"/>
          </a:p>
        </p:txBody>
      </p:sp>
      <p:pic>
        <p:nvPicPr>
          <p:cNvPr id="11" name="Bilde 10" descr="Et bilde som inneholder tegning&#10;&#10;Automatisk generert beskrivelse">
            <a:extLst>
              <a:ext uri="{FF2B5EF4-FFF2-40B4-BE49-F238E27FC236}">
                <a16:creationId xmlns:a16="http://schemas.microsoft.com/office/drawing/2014/main" id="{1623D34C-1926-4810-91BE-D6B95CA93B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5963" y="600106"/>
            <a:ext cx="439149" cy="440948"/>
          </a:xfrm>
          <a:prstGeom prst="rect">
            <a:avLst/>
          </a:prstGeom>
        </p:spPr>
      </p:pic>
      <p:sp>
        <p:nvSpPr>
          <p:cNvPr id="17" name="TextBox 6">
            <a:extLst>
              <a:ext uri="{FF2B5EF4-FFF2-40B4-BE49-F238E27FC236}">
                <a16:creationId xmlns:a16="http://schemas.microsoft.com/office/drawing/2014/main" id="{AEEAA6E5-76EB-4149-A5FA-6F5AED27612D}"/>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2584116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Avslutningsside">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6D1E0FE9-5097-4A7A-849E-80C6670E411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17"/>
            <a:ext cx="16254413" cy="9141965"/>
          </a:xfrm>
          <a:prstGeom prst="rect">
            <a:avLst/>
          </a:prstGeom>
        </p:spPr>
      </p:pic>
      <p:pic>
        <p:nvPicPr>
          <p:cNvPr id="4" name="Bilde 3" descr="Et bilde som inneholder tegning&#10;&#10;Automatisk generert beskrivelse">
            <a:extLst>
              <a:ext uri="{FF2B5EF4-FFF2-40B4-BE49-F238E27FC236}">
                <a16:creationId xmlns:a16="http://schemas.microsoft.com/office/drawing/2014/main" id="{55ABA1C8-70E5-466F-8965-C04932D886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7206" y="4295660"/>
            <a:ext cx="1489437" cy="1495540"/>
          </a:xfrm>
          <a:prstGeom prst="rect">
            <a:avLst/>
          </a:prstGeom>
        </p:spPr>
      </p:pic>
      <p:sp>
        <p:nvSpPr>
          <p:cNvPr id="5" name="TekstSylinder 4">
            <a:extLst>
              <a:ext uri="{FF2B5EF4-FFF2-40B4-BE49-F238E27FC236}">
                <a16:creationId xmlns:a16="http://schemas.microsoft.com/office/drawing/2014/main" id="{A278092D-6D2E-4BF9-9025-D1CB6046007B}"/>
              </a:ext>
            </a:extLst>
          </p:cNvPr>
          <p:cNvSpPr txBox="1"/>
          <p:nvPr userDrawn="1"/>
        </p:nvSpPr>
        <p:spPr>
          <a:xfrm>
            <a:off x="8054543" y="7302500"/>
            <a:ext cx="3048000" cy="1166153"/>
          </a:xfrm>
          <a:prstGeom prst="rect">
            <a:avLst/>
          </a:prstGeom>
          <a:noFill/>
        </p:spPr>
        <p:txBody>
          <a:bodyPr wrap="square" rtlCol="0">
            <a:spAutoFit/>
          </a:bodyPr>
          <a:lstStyle/>
          <a:p>
            <a:pPr>
              <a:lnSpc>
                <a:spcPct val="150000"/>
              </a:lnSpc>
              <a:spcBef>
                <a:spcPts val="0"/>
              </a:spcBef>
            </a:pPr>
            <a:r>
              <a:rPr lang="nb-NO" sz="1200" b="1" dirty="0">
                <a:solidFill>
                  <a:schemeClr val="bg1"/>
                </a:solidFill>
              </a:rPr>
              <a:t>Digitaliseringsdirektoratet</a:t>
            </a:r>
          </a:p>
          <a:p>
            <a:pPr>
              <a:lnSpc>
                <a:spcPct val="150000"/>
              </a:lnSpc>
              <a:spcBef>
                <a:spcPts val="0"/>
              </a:spcBef>
            </a:pPr>
            <a:r>
              <a:rPr lang="nb-NO" sz="1200" b="0" dirty="0">
                <a:solidFill>
                  <a:schemeClr val="bg1"/>
                </a:solidFill>
              </a:rPr>
              <a:t>postmottak@digdir.no</a:t>
            </a:r>
          </a:p>
          <a:p>
            <a:pPr>
              <a:lnSpc>
                <a:spcPct val="150000"/>
              </a:lnSpc>
              <a:spcBef>
                <a:spcPts val="0"/>
              </a:spcBef>
            </a:pPr>
            <a:r>
              <a:rPr lang="nb-NO" sz="1200" b="0" dirty="0">
                <a:solidFill>
                  <a:schemeClr val="bg1"/>
                </a:solidFill>
              </a:rPr>
              <a:t>22 45 10 00</a:t>
            </a:r>
          </a:p>
          <a:p>
            <a:pPr>
              <a:lnSpc>
                <a:spcPct val="150000"/>
              </a:lnSpc>
              <a:spcBef>
                <a:spcPts val="0"/>
              </a:spcBef>
            </a:pPr>
            <a:r>
              <a:rPr lang="nb-NO" sz="1200" b="0" dirty="0">
                <a:solidFill>
                  <a:schemeClr val="bg1"/>
                </a:solidFill>
              </a:rPr>
              <a:t>Postboks 1382 Vika, 0114 Oslo</a:t>
            </a:r>
          </a:p>
        </p:txBody>
      </p:sp>
      <p:sp>
        <p:nvSpPr>
          <p:cNvPr id="12" name="TekstSylinder 11">
            <a:extLst>
              <a:ext uri="{FF2B5EF4-FFF2-40B4-BE49-F238E27FC236}">
                <a16:creationId xmlns:a16="http://schemas.microsoft.com/office/drawing/2014/main" id="{63D8E4ED-29EB-4D5B-8A83-7BF70D2626F8}"/>
              </a:ext>
            </a:extLst>
          </p:cNvPr>
          <p:cNvSpPr txBox="1"/>
          <p:nvPr userDrawn="1"/>
        </p:nvSpPr>
        <p:spPr>
          <a:xfrm>
            <a:off x="11102543" y="7302500"/>
            <a:ext cx="3048000" cy="1166153"/>
          </a:xfrm>
          <a:prstGeom prst="rect">
            <a:avLst/>
          </a:prstGeom>
          <a:noFill/>
        </p:spPr>
        <p:txBody>
          <a:bodyPr wrap="square" rtlCol="0">
            <a:spAutoFit/>
          </a:bodyPr>
          <a:lstStyle/>
          <a:p>
            <a:pPr>
              <a:lnSpc>
                <a:spcPct val="150000"/>
              </a:lnSpc>
              <a:spcBef>
                <a:spcPts val="0"/>
              </a:spcBef>
            </a:pPr>
            <a:r>
              <a:rPr lang="nb-NO" sz="1200" b="1" dirty="0">
                <a:solidFill>
                  <a:schemeClr val="bg1"/>
                </a:solidFill>
              </a:rPr>
              <a:t>Besøksadresser:</a:t>
            </a:r>
          </a:p>
          <a:p>
            <a:pPr>
              <a:lnSpc>
                <a:spcPct val="150000"/>
              </a:lnSpc>
              <a:spcBef>
                <a:spcPts val="0"/>
              </a:spcBef>
            </a:pPr>
            <a:r>
              <a:rPr lang="nb-NO" sz="1200" b="1" dirty="0">
                <a:solidFill>
                  <a:schemeClr val="bg1"/>
                </a:solidFill>
              </a:rPr>
              <a:t>Industriveien 1, 8900 Brønnøysund</a:t>
            </a:r>
          </a:p>
          <a:p>
            <a:pPr>
              <a:lnSpc>
                <a:spcPct val="150000"/>
              </a:lnSpc>
              <a:spcBef>
                <a:spcPts val="0"/>
              </a:spcBef>
            </a:pPr>
            <a:r>
              <a:rPr lang="nb-NO" sz="1200" b="1" dirty="0">
                <a:solidFill>
                  <a:schemeClr val="bg1"/>
                </a:solidFill>
              </a:rPr>
              <a:t>Skrivarevegen 2, 6863 Leikanger</a:t>
            </a:r>
          </a:p>
          <a:p>
            <a:pPr>
              <a:lnSpc>
                <a:spcPct val="150000"/>
              </a:lnSpc>
              <a:spcBef>
                <a:spcPts val="0"/>
              </a:spcBef>
            </a:pPr>
            <a:r>
              <a:rPr lang="nb-NO" sz="1200" b="1" dirty="0">
                <a:solidFill>
                  <a:schemeClr val="bg1"/>
                </a:solidFill>
              </a:rPr>
              <a:t>Grev Wedels Plass 9, 0151 Oslo</a:t>
            </a:r>
            <a:endParaRPr lang="nb-NO" sz="1200" b="0" dirty="0">
              <a:solidFill>
                <a:schemeClr val="bg1"/>
              </a:solidFill>
            </a:endParaRPr>
          </a:p>
        </p:txBody>
      </p:sp>
      <p:sp>
        <p:nvSpPr>
          <p:cNvPr id="14" name="TekstSylinder 13">
            <a:extLst>
              <a:ext uri="{FF2B5EF4-FFF2-40B4-BE49-F238E27FC236}">
                <a16:creationId xmlns:a16="http://schemas.microsoft.com/office/drawing/2014/main" id="{60842A71-D675-4BCF-A694-A088EB0F8293}"/>
              </a:ext>
            </a:extLst>
          </p:cNvPr>
          <p:cNvSpPr txBox="1"/>
          <p:nvPr userDrawn="1"/>
        </p:nvSpPr>
        <p:spPr>
          <a:xfrm>
            <a:off x="3393643" y="7302500"/>
            <a:ext cx="3048000" cy="335156"/>
          </a:xfrm>
          <a:prstGeom prst="rect">
            <a:avLst/>
          </a:prstGeom>
          <a:noFill/>
        </p:spPr>
        <p:txBody>
          <a:bodyPr wrap="square" rtlCol="0">
            <a:spAutoFit/>
          </a:bodyPr>
          <a:lstStyle/>
          <a:p>
            <a:pPr>
              <a:lnSpc>
                <a:spcPct val="150000"/>
              </a:lnSpc>
              <a:spcBef>
                <a:spcPts val="0"/>
              </a:spcBef>
            </a:pPr>
            <a:r>
              <a:rPr lang="nb-NO" sz="1200" b="1" dirty="0">
                <a:solidFill>
                  <a:srgbClr val="1E2B3C"/>
                </a:solidFill>
              </a:rPr>
              <a:t>digdir.no</a:t>
            </a:r>
            <a:endParaRPr lang="nb-NO" sz="1200" b="0" dirty="0">
              <a:solidFill>
                <a:srgbClr val="1E2B3C"/>
              </a:solidFill>
            </a:endParaRPr>
          </a:p>
        </p:txBody>
      </p:sp>
    </p:spTree>
    <p:extLst>
      <p:ext uri="{BB962C8B-B14F-4D97-AF65-F5344CB8AC3E}">
        <p14:creationId xmlns:p14="http://schemas.microsoft.com/office/powerpoint/2010/main" val="10126320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1">
    <p:bg>
      <p:bgPr>
        <a:solidFill>
          <a:schemeClr val="lt1"/>
        </a:solidFill>
        <a:effectLst/>
      </p:bgPr>
    </p:bg>
    <p:spTree>
      <p:nvGrpSpPr>
        <p:cNvPr id="1" name=""/>
        <p:cNvGrpSpPr/>
        <p:nvPr/>
      </p:nvGrpSpPr>
      <p:grpSpPr>
        <a:xfrm>
          <a:off x="0" y="0"/>
          <a:ext cx="0" cy="0"/>
          <a:chOff x="0" y="0"/>
          <a:chExt cx="0" cy="0"/>
        </a:xfrm>
      </p:grpSpPr>
      <p:pic>
        <p:nvPicPr>
          <p:cNvPr id="6" name="Digdir_Transition_01">
            <a:hlinkClick r:id="" action="ppaction://media"/>
            <a:extLst>
              <a:ext uri="{FF2B5EF4-FFF2-40B4-BE49-F238E27FC236}">
                <a16:creationId xmlns:a16="http://schemas.microsoft.com/office/drawing/2014/main" id="{9D8054C2-404C-4902-A00B-CDC216929480}"/>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4413" cy="9143107"/>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142403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2">
    <p:bg>
      <p:bgPr>
        <a:solidFill>
          <a:schemeClr val="lt1"/>
        </a:solidFill>
        <a:effectLst/>
      </p:bgPr>
    </p:bg>
    <p:spTree>
      <p:nvGrpSpPr>
        <p:cNvPr id="1" name=""/>
        <p:cNvGrpSpPr/>
        <p:nvPr/>
      </p:nvGrpSpPr>
      <p:grpSpPr>
        <a:xfrm>
          <a:off x="0" y="0"/>
          <a:ext cx="0" cy="0"/>
          <a:chOff x="0" y="0"/>
          <a:chExt cx="0" cy="0"/>
        </a:xfrm>
      </p:grpSpPr>
      <p:pic>
        <p:nvPicPr>
          <p:cNvPr id="5" name="Digdir_Transition_02">
            <a:hlinkClick r:id="" action="ppaction://media"/>
            <a:extLst>
              <a:ext uri="{FF2B5EF4-FFF2-40B4-BE49-F238E27FC236}">
                <a16:creationId xmlns:a16="http://schemas.microsoft.com/office/drawing/2014/main" id="{BAEB2C08-6275-4E05-A719-5423DA108A6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11562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3">
    <p:bg>
      <p:bgPr>
        <a:solidFill>
          <a:schemeClr val="lt1"/>
        </a:solidFill>
        <a:effectLst/>
      </p:bgPr>
    </p:bg>
    <p:spTree>
      <p:nvGrpSpPr>
        <p:cNvPr id="1" name=""/>
        <p:cNvGrpSpPr/>
        <p:nvPr/>
      </p:nvGrpSpPr>
      <p:grpSpPr>
        <a:xfrm>
          <a:off x="0" y="0"/>
          <a:ext cx="0" cy="0"/>
          <a:chOff x="0" y="0"/>
          <a:chExt cx="0" cy="0"/>
        </a:xfrm>
      </p:grpSpPr>
      <p:pic>
        <p:nvPicPr>
          <p:cNvPr id="6" name="Digdir_Transition_03">
            <a:hlinkClick r:id="" action="ppaction://media"/>
            <a:extLst>
              <a:ext uri="{FF2B5EF4-FFF2-40B4-BE49-F238E27FC236}">
                <a16:creationId xmlns:a16="http://schemas.microsoft.com/office/drawing/2014/main" id="{16636BD1-6D01-43C8-9703-319789A8E9C2}"/>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58194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4">
    <p:bg>
      <p:bgPr>
        <a:solidFill>
          <a:schemeClr val="lt1"/>
        </a:solidFill>
        <a:effectLst/>
      </p:bgPr>
    </p:bg>
    <p:spTree>
      <p:nvGrpSpPr>
        <p:cNvPr id="1" name=""/>
        <p:cNvGrpSpPr/>
        <p:nvPr/>
      </p:nvGrpSpPr>
      <p:grpSpPr>
        <a:xfrm>
          <a:off x="0" y="0"/>
          <a:ext cx="0" cy="0"/>
          <a:chOff x="0" y="0"/>
          <a:chExt cx="0" cy="0"/>
        </a:xfrm>
      </p:grpSpPr>
      <p:pic>
        <p:nvPicPr>
          <p:cNvPr id="5" name="Digdir_Transition_04">
            <a:hlinkClick r:id="" action="ppaction://media"/>
            <a:extLst>
              <a:ext uri="{FF2B5EF4-FFF2-40B4-BE49-F238E27FC236}">
                <a16:creationId xmlns:a16="http://schemas.microsoft.com/office/drawing/2014/main" id="{01948658-E107-4673-853B-7E4EC79DD008}"/>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36187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5">
    <p:bg>
      <p:bgPr>
        <a:solidFill>
          <a:schemeClr val="lt1"/>
        </a:solidFill>
        <a:effectLst/>
      </p:bgPr>
    </p:bg>
    <p:spTree>
      <p:nvGrpSpPr>
        <p:cNvPr id="1" name=""/>
        <p:cNvGrpSpPr/>
        <p:nvPr/>
      </p:nvGrpSpPr>
      <p:grpSpPr>
        <a:xfrm>
          <a:off x="0" y="0"/>
          <a:ext cx="0" cy="0"/>
          <a:chOff x="0" y="0"/>
          <a:chExt cx="0" cy="0"/>
        </a:xfrm>
      </p:grpSpPr>
      <p:pic>
        <p:nvPicPr>
          <p:cNvPr id="6" name="Digdir_Transition_05">
            <a:hlinkClick r:id="" action="ppaction://media"/>
            <a:extLst>
              <a:ext uri="{FF2B5EF4-FFF2-40B4-BE49-F238E27FC236}">
                <a16:creationId xmlns:a16="http://schemas.microsoft.com/office/drawing/2014/main" id="{9CAB091A-4D4F-4D56-AD2B-62225BB722F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14550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6">
    <p:bg>
      <p:bgPr>
        <a:solidFill>
          <a:schemeClr val="lt1"/>
        </a:solidFill>
        <a:effectLst/>
      </p:bgPr>
    </p:bg>
    <p:spTree>
      <p:nvGrpSpPr>
        <p:cNvPr id="1" name=""/>
        <p:cNvGrpSpPr/>
        <p:nvPr/>
      </p:nvGrpSpPr>
      <p:grpSpPr>
        <a:xfrm>
          <a:off x="0" y="0"/>
          <a:ext cx="0" cy="0"/>
          <a:chOff x="0" y="0"/>
          <a:chExt cx="0" cy="0"/>
        </a:xfrm>
      </p:grpSpPr>
      <p:pic>
        <p:nvPicPr>
          <p:cNvPr id="5" name="Digdir_Transition_06">
            <a:hlinkClick r:id="" action="ppaction://media"/>
            <a:extLst>
              <a:ext uri="{FF2B5EF4-FFF2-40B4-BE49-F238E27FC236}">
                <a16:creationId xmlns:a16="http://schemas.microsoft.com/office/drawing/2014/main" id="{BA551B63-9795-46AD-AD4F-E5D9D654D57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16228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7">
    <p:bg>
      <p:bgPr>
        <a:solidFill>
          <a:schemeClr val="lt1"/>
        </a:solidFill>
        <a:effectLst/>
      </p:bgPr>
    </p:bg>
    <p:spTree>
      <p:nvGrpSpPr>
        <p:cNvPr id="1" name=""/>
        <p:cNvGrpSpPr/>
        <p:nvPr/>
      </p:nvGrpSpPr>
      <p:grpSpPr>
        <a:xfrm>
          <a:off x="0" y="0"/>
          <a:ext cx="0" cy="0"/>
          <a:chOff x="0" y="0"/>
          <a:chExt cx="0" cy="0"/>
        </a:xfrm>
      </p:grpSpPr>
      <p:pic>
        <p:nvPicPr>
          <p:cNvPr id="6" name="Digdir_Transition_07">
            <a:hlinkClick r:id="" action="ppaction://media"/>
            <a:extLst>
              <a:ext uri="{FF2B5EF4-FFF2-40B4-BE49-F238E27FC236}">
                <a16:creationId xmlns:a16="http://schemas.microsoft.com/office/drawing/2014/main" id="{02FF6D17-3B7F-41FF-A026-44065259C7C4}"/>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58099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8">
    <p:bg>
      <p:bgPr>
        <a:solidFill>
          <a:schemeClr val="lt1"/>
        </a:solidFill>
        <a:effectLst/>
      </p:bgPr>
    </p:bg>
    <p:spTree>
      <p:nvGrpSpPr>
        <p:cNvPr id="1" name=""/>
        <p:cNvGrpSpPr/>
        <p:nvPr/>
      </p:nvGrpSpPr>
      <p:grpSpPr>
        <a:xfrm>
          <a:off x="0" y="0"/>
          <a:ext cx="0" cy="0"/>
          <a:chOff x="0" y="0"/>
          <a:chExt cx="0" cy="0"/>
        </a:xfrm>
      </p:grpSpPr>
      <p:pic>
        <p:nvPicPr>
          <p:cNvPr id="5" name="Digdir_Transition_08">
            <a:hlinkClick r:id="" action="ppaction://media"/>
            <a:extLst>
              <a:ext uri="{FF2B5EF4-FFF2-40B4-BE49-F238E27FC236}">
                <a16:creationId xmlns:a16="http://schemas.microsoft.com/office/drawing/2014/main" id="{B7C49D2E-8481-48C5-982E-FBA05A32864D}"/>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9" name="TextBox 6">
            <a:extLst>
              <a:ext uri="{FF2B5EF4-FFF2-40B4-BE49-F238E27FC236}">
                <a16:creationId xmlns:a16="http://schemas.microsoft.com/office/drawing/2014/main" id="{81B9EAEB-567D-46AB-BDCF-F0F067B4F97C}"/>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148068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gdir Introslide #1">
    <p:bg>
      <p:bgPr>
        <a:solidFill>
          <a:schemeClr val="lt1"/>
        </a:solidFill>
        <a:effectLst/>
      </p:bgPr>
    </p:bg>
    <p:spTree>
      <p:nvGrpSpPr>
        <p:cNvPr id="1" name=""/>
        <p:cNvGrpSpPr/>
        <p:nvPr/>
      </p:nvGrpSpPr>
      <p:grpSpPr>
        <a:xfrm>
          <a:off x="0" y="0"/>
          <a:ext cx="0" cy="0"/>
          <a:chOff x="0" y="0"/>
          <a:chExt cx="0" cy="0"/>
        </a:xfrm>
      </p:grpSpPr>
      <p:pic>
        <p:nvPicPr>
          <p:cNvPr id="23" name="Bilde 22">
            <a:extLst>
              <a:ext uri="{FF2B5EF4-FFF2-40B4-BE49-F238E27FC236}">
                <a16:creationId xmlns:a16="http://schemas.microsoft.com/office/drawing/2014/main" id="{B2A23DC1-5111-42B6-BB17-35AC458FDD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9" name="Tittel 1">
            <a:extLst>
              <a:ext uri="{FF2B5EF4-FFF2-40B4-BE49-F238E27FC236}">
                <a16:creationId xmlns:a16="http://schemas.microsoft.com/office/drawing/2014/main" id="{65404134-5F34-4B94-A9B6-316CBDACD458}"/>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endParaRPr lang="nb-NO" dirty="0"/>
          </a:p>
        </p:txBody>
      </p:sp>
      <p:pic>
        <p:nvPicPr>
          <p:cNvPr id="17" name="Bilde 16">
            <a:extLst>
              <a:ext uri="{FF2B5EF4-FFF2-40B4-BE49-F238E27FC236}">
                <a16:creationId xmlns:a16="http://schemas.microsoft.com/office/drawing/2014/main" id="{511E4814-F717-4C61-A710-7E70E4ACD4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21" name="TextBox 6">
            <a:extLst>
              <a:ext uri="{FF2B5EF4-FFF2-40B4-BE49-F238E27FC236}">
                <a16:creationId xmlns:a16="http://schemas.microsoft.com/office/drawing/2014/main" id="{1F4A38C3-D8E7-404C-9494-8A3CD442BE93}"/>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1348848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9">
    <p:bg>
      <p:bgPr>
        <a:solidFill>
          <a:schemeClr val="lt1"/>
        </a:solidFill>
        <a:effectLst/>
      </p:bgPr>
    </p:bg>
    <p:spTree>
      <p:nvGrpSpPr>
        <p:cNvPr id="1" name=""/>
        <p:cNvGrpSpPr/>
        <p:nvPr/>
      </p:nvGrpSpPr>
      <p:grpSpPr>
        <a:xfrm>
          <a:off x="0" y="0"/>
          <a:ext cx="0" cy="0"/>
          <a:chOff x="0" y="0"/>
          <a:chExt cx="0" cy="0"/>
        </a:xfrm>
      </p:grpSpPr>
      <p:pic>
        <p:nvPicPr>
          <p:cNvPr id="6" name="Digdir_Transition_09">
            <a:hlinkClick r:id="" action="ppaction://media"/>
            <a:extLst>
              <a:ext uri="{FF2B5EF4-FFF2-40B4-BE49-F238E27FC236}">
                <a16:creationId xmlns:a16="http://schemas.microsoft.com/office/drawing/2014/main" id="{8E5F1F34-6F1E-47AE-832E-FE861F723E2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 y="-1"/>
            <a:ext cx="16254413" cy="9143107"/>
          </a:xfrm>
          <a:prstGeom prst="rect">
            <a:avLst/>
          </a:prstGeom>
        </p:spPr>
      </p:pic>
      <p:sp>
        <p:nvSpPr>
          <p:cNvPr id="9" name="TextBox 6">
            <a:extLst>
              <a:ext uri="{FF2B5EF4-FFF2-40B4-BE49-F238E27FC236}">
                <a16:creationId xmlns:a16="http://schemas.microsoft.com/office/drawing/2014/main" id="{0442EF8D-8DD1-4D21-8B66-6BDC9E811030}"/>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405290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1">
    <p:bg>
      <p:bgPr>
        <a:solidFill>
          <a:schemeClr val="lt1"/>
        </a:solidFill>
        <a:effectLst/>
      </p:bgPr>
    </p:bg>
    <p:spTree>
      <p:nvGrpSpPr>
        <p:cNvPr id="1" name=""/>
        <p:cNvGrpSpPr/>
        <p:nvPr/>
      </p:nvGrpSpPr>
      <p:grpSpPr>
        <a:xfrm>
          <a:off x="0" y="0"/>
          <a:ext cx="0" cy="0"/>
          <a:chOff x="0" y="0"/>
          <a:chExt cx="0" cy="0"/>
        </a:xfrm>
      </p:grpSpPr>
      <p:pic>
        <p:nvPicPr>
          <p:cNvPr id="6" name="Digdir_Transition_01">
            <a:hlinkClick r:id="" action="ppaction://media"/>
            <a:extLst>
              <a:ext uri="{FF2B5EF4-FFF2-40B4-BE49-F238E27FC236}">
                <a16:creationId xmlns:a16="http://schemas.microsoft.com/office/drawing/2014/main" id="{9D8054C2-404C-4902-A00B-CDC216929480}"/>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4413" cy="9143107"/>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04924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0" mute="1">
                <p:cTn id="12" fill="hold" display="0">
                  <p:stCondLst>
                    <p:cond delay="indefinite"/>
                  </p:stCondLst>
                </p:cTn>
                <p:tgtEl>
                  <p:spTgt spid="6"/>
                </p:tgtEl>
              </p:cMediaNode>
            </p:video>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2">
    <p:bg>
      <p:bgPr>
        <a:solidFill>
          <a:schemeClr val="lt1"/>
        </a:solidFill>
        <a:effectLst/>
      </p:bgPr>
    </p:bg>
    <p:spTree>
      <p:nvGrpSpPr>
        <p:cNvPr id="1" name=""/>
        <p:cNvGrpSpPr/>
        <p:nvPr/>
      </p:nvGrpSpPr>
      <p:grpSpPr>
        <a:xfrm>
          <a:off x="0" y="0"/>
          <a:ext cx="0" cy="0"/>
          <a:chOff x="0" y="0"/>
          <a:chExt cx="0" cy="0"/>
        </a:xfrm>
      </p:grpSpPr>
      <p:pic>
        <p:nvPicPr>
          <p:cNvPr id="5" name="Digdir_Transition_02">
            <a:hlinkClick r:id="" action="ppaction://media"/>
            <a:extLst>
              <a:ext uri="{FF2B5EF4-FFF2-40B4-BE49-F238E27FC236}">
                <a16:creationId xmlns:a16="http://schemas.microsoft.com/office/drawing/2014/main" id="{BAEB2C08-6275-4E05-A719-5423DA108A6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2189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3">
    <p:bg>
      <p:bgPr>
        <a:solidFill>
          <a:schemeClr val="lt1"/>
        </a:solidFill>
        <a:effectLst/>
      </p:bgPr>
    </p:bg>
    <p:spTree>
      <p:nvGrpSpPr>
        <p:cNvPr id="1" name=""/>
        <p:cNvGrpSpPr/>
        <p:nvPr/>
      </p:nvGrpSpPr>
      <p:grpSpPr>
        <a:xfrm>
          <a:off x="0" y="0"/>
          <a:ext cx="0" cy="0"/>
          <a:chOff x="0" y="0"/>
          <a:chExt cx="0" cy="0"/>
        </a:xfrm>
      </p:grpSpPr>
      <p:pic>
        <p:nvPicPr>
          <p:cNvPr id="6" name="Digdir_Transition_03">
            <a:hlinkClick r:id="" action="ppaction://media"/>
            <a:extLst>
              <a:ext uri="{FF2B5EF4-FFF2-40B4-BE49-F238E27FC236}">
                <a16:creationId xmlns:a16="http://schemas.microsoft.com/office/drawing/2014/main" id="{16636BD1-6D01-43C8-9703-319789A8E9C2}"/>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37931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4">
    <p:bg>
      <p:bgPr>
        <a:solidFill>
          <a:schemeClr val="lt1"/>
        </a:solidFill>
        <a:effectLst/>
      </p:bgPr>
    </p:bg>
    <p:spTree>
      <p:nvGrpSpPr>
        <p:cNvPr id="1" name=""/>
        <p:cNvGrpSpPr/>
        <p:nvPr/>
      </p:nvGrpSpPr>
      <p:grpSpPr>
        <a:xfrm>
          <a:off x="0" y="0"/>
          <a:ext cx="0" cy="0"/>
          <a:chOff x="0" y="0"/>
          <a:chExt cx="0" cy="0"/>
        </a:xfrm>
      </p:grpSpPr>
      <p:pic>
        <p:nvPicPr>
          <p:cNvPr id="5" name="Digdir_Transition_04">
            <a:hlinkClick r:id="" action="ppaction://media"/>
            <a:extLst>
              <a:ext uri="{FF2B5EF4-FFF2-40B4-BE49-F238E27FC236}">
                <a16:creationId xmlns:a16="http://schemas.microsoft.com/office/drawing/2014/main" id="{01948658-E107-4673-853B-7E4EC79DD008}"/>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82799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5">
    <p:bg>
      <p:bgPr>
        <a:solidFill>
          <a:schemeClr val="lt1"/>
        </a:solidFill>
        <a:effectLst/>
      </p:bgPr>
    </p:bg>
    <p:spTree>
      <p:nvGrpSpPr>
        <p:cNvPr id="1" name=""/>
        <p:cNvGrpSpPr/>
        <p:nvPr/>
      </p:nvGrpSpPr>
      <p:grpSpPr>
        <a:xfrm>
          <a:off x="0" y="0"/>
          <a:ext cx="0" cy="0"/>
          <a:chOff x="0" y="0"/>
          <a:chExt cx="0" cy="0"/>
        </a:xfrm>
      </p:grpSpPr>
      <p:pic>
        <p:nvPicPr>
          <p:cNvPr id="6" name="Digdir_Transition_05">
            <a:hlinkClick r:id="" action="ppaction://media"/>
            <a:extLst>
              <a:ext uri="{FF2B5EF4-FFF2-40B4-BE49-F238E27FC236}">
                <a16:creationId xmlns:a16="http://schemas.microsoft.com/office/drawing/2014/main" id="{9CAB091A-4D4F-4D56-AD2B-62225BB722F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105406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6">
    <p:bg>
      <p:bgPr>
        <a:solidFill>
          <a:schemeClr val="lt1"/>
        </a:solidFill>
        <a:effectLst/>
      </p:bgPr>
    </p:bg>
    <p:spTree>
      <p:nvGrpSpPr>
        <p:cNvPr id="1" name=""/>
        <p:cNvGrpSpPr/>
        <p:nvPr/>
      </p:nvGrpSpPr>
      <p:grpSpPr>
        <a:xfrm>
          <a:off x="0" y="0"/>
          <a:ext cx="0" cy="0"/>
          <a:chOff x="0" y="0"/>
          <a:chExt cx="0" cy="0"/>
        </a:xfrm>
      </p:grpSpPr>
      <p:pic>
        <p:nvPicPr>
          <p:cNvPr id="5" name="Digdir_Transition_06">
            <a:hlinkClick r:id="" action="ppaction://media"/>
            <a:extLst>
              <a:ext uri="{FF2B5EF4-FFF2-40B4-BE49-F238E27FC236}">
                <a16:creationId xmlns:a16="http://schemas.microsoft.com/office/drawing/2014/main" id="{BA551B63-9795-46AD-AD4F-E5D9D654D57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25461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7">
    <p:bg>
      <p:bgPr>
        <a:solidFill>
          <a:schemeClr val="lt1"/>
        </a:solidFill>
        <a:effectLst/>
      </p:bgPr>
    </p:bg>
    <p:spTree>
      <p:nvGrpSpPr>
        <p:cNvPr id="1" name=""/>
        <p:cNvGrpSpPr/>
        <p:nvPr/>
      </p:nvGrpSpPr>
      <p:grpSpPr>
        <a:xfrm>
          <a:off x="0" y="0"/>
          <a:ext cx="0" cy="0"/>
          <a:chOff x="0" y="0"/>
          <a:chExt cx="0" cy="0"/>
        </a:xfrm>
      </p:grpSpPr>
      <p:pic>
        <p:nvPicPr>
          <p:cNvPr id="6" name="Digdir_Transition_07">
            <a:hlinkClick r:id="" action="ppaction://media"/>
            <a:extLst>
              <a:ext uri="{FF2B5EF4-FFF2-40B4-BE49-F238E27FC236}">
                <a16:creationId xmlns:a16="http://schemas.microsoft.com/office/drawing/2014/main" id="{02FF6D17-3B7F-41FF-A026-44065259C7C4}"/>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70052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8">
    <p:bg>
      <p:bgPr>
        <a:solidFill>
          <a:schemeClr val="lt1"/>
        </a:solidFill>
        <a:effectLst/>
      </p:bgPr>
    </p:bg>
    <p:spTree>
      <p:nvGrpSpPr>
        <p:cNvPr id="1" name=""/>
        <p:cNvGrpSpPr/>
        <p:nvPr/>
      </p:nvGrpSpPr>
      <p:grpSpPr>
        <a:xfrm>
          <a:off x="0" y="0"/>
          <a:ext cx="0" cy="0"/>
          <a:chOff x="0" y="0"/>
          <a:chExt cx="0" cy="0"/>
        </a:xfrm>
      </p:grpSpPr>
      <p:pic>
        <p:nvPicPr>
          <p:cNvPr id="5" name="Digdir_Transition_08">
            <a:hlinkClick r:id="" action="ppaction://media"/>
            <a:extLst>
              <a:ext uri="{FF2B5EF4-FFF2-40B4-BE49-F238E27FC236}">
                <a16:creationId xmlns:a16="http://schemas.microsoft.com/office/drawing/2014/main" id="{B7C49D2E-8481-48C5-982E-FBA05A32864D}"/>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9" name="TextBox 6">
            <a:extLst>
              <a:ext uri="{FF2B5EF4-FFF2-40B4-BE49-F238E27FC236}">
                <a16:creationId xmlns:a16="http://schemas.microsoft.com/office/drawing/2014/main" id="{81B9EAEB-567D-46AB-BDCF-F0F067B4F97C}"/>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243423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9">
    <p:bg>
      <p:bgPr>
        <a:solidFill>
          <a:schemeClr val="lt1"/>
        </a:solidFill>
        <a:effectLst/>
      </p:bgPr>
    </p:bg>
    <p:spTree>
      <p:nvGrpSpPr>
        <p:cNvPr id="1" name=""/>
        <p:cNvGrpSpPr/>
        <p:nvPr/>
      </p:nvGrpSpPr>
      <p:grpSpPr>
        <a:xfrm>
          <a:off x="0" y="0"/>
          <a:ext cx="0" cy="0"/>
          <a:chOff x="0" y="0"/>
          <a:chExt cx="0" cy="0"/>
        </a:xfrm>
      </p:grpSpPr>
      <p:pic>
        <p:nvPicPr>
          <p:cNvPr id="6" name="Digdir_Transition_09">
            <a:hlinkClick r:id="" action="ppaction://media"/>
            <a:extLst>
              <a:ext uri="{FF2B5EF4-FFF2-40B4-BE49-F238E27FC236}">
                <a16:creationId xmlns:a16="http://schemas.microsoft.com/office/drawing/2014/main" id="{8E5F1F34-6F1E-47AE-832E-FE861F723E2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 y="893"/>
            <a:ext cx="16254413" cy="9143107"/>
          </a:xfrm>
          <a:prstGeom prst="rect">
            <a:avLst/>
          </a:prstGeom>
        </p:spPr>
      </p:pic>
      <p:sp>
        <p:nvSpPr>
          <p:cNvPr id="9" name="TextBox 6">
            <a:extLst>
              <a:ext uri="{FF2B5EF4-FFF2-40B4-BE49-F238E27FC236}">
                <a16:creationId xmlns:a16="http://schemas.microsoft.com/office/drawing/2014/main" id="{0442EF8D-8DD1-4D21-8B66-6BDC9E811030}"/>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33019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gdir Introslide #2">
    <p:bg>
      <p:bgPr>
        <a:solidFill>
          <a:schemeClr val="lt1"/>
        </a:solidFill>
        <a:effectLst/>
      </p:bgPr>
    </p:bg>
    <p:spTree>
      <p:nvGrpSpPr>
        <p:cNvPr id="1" name=""/>
        <p:cNvGrpSpPr/>
        <p:nvPr/>
      </p:nvGrpSpPr>
      <p:grpSpPr>
        <a:xfrm>
          <a:off x="0" y="0"/>
          <a:ext cx="0" cy="0"/>
          <a:chOff x="0" y="0"/>
          <a:chExt cx="0" cy="0"/>
        </a:xfrm>
      </p:grpSpPr>
      <p:pic>
        <p:nvPicPr>
          <p:cNvPr id="9" name="Bilde 8" descr="Et bilde som inneholder tegning&#10;&#10;Automatisk generert beskrivelse">
            <a:extLst>
              <a:ext uri="{FF2B5EF4-FFF2-40B4-BE49-F238E27FC236}">
                <a16:creationId xmlns:a16="http://schemas.microsoft.com/office/drawing/2014/main" id="{52AAE27E-7FBA-4ECE-92AB-3A3C39E632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tx2"/>
                </a:solidFill>
              </a:defRPr>
            </a:lvl1pPr>
          </a:lstStyle>
          <a:p>
            <a:r>
              <a:rPr lang="nb-NO"/>
              <a:t>Klikk for å redigere tittelstil</a:t>
            </a:r>
            <a:endParaRPr lang="nb-NO" dirty="0"/>
          </a:p>
        </p:txBody>
      </p:sp>
      <p:pic>
        <p:nvPicPr>
          <p:cNvPr id="8" name="Bilde 7">
            <a:extLst>
              <a:ext uri="{FF2B5EF4-FFF2-40B4-BE49-F238E27FC236}">
                <a16:creationId xmlns:a16="http://schemas.microsoft.com/office/drawing/2014/main" id="{E5FE4CE4-134D-4788-A6F4-BC91B10574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13" name="TextBox 6">
            <a:extLst>
              <a:ext uri="{FF2B5EF4-FFF2-40B4-BE49-F238E27FC236}">
                <a16:creationId xmlns:a16="http://schemas.microsoft.com/office/drawing/2014/main" id="{57D81D62-A055-4B15-80BD-929468DE16B6}"/>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35523776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gdir Introslide #3">
    <p:bg>
      <p:bgPr>
        <a:solidFill>
          <a:schemeClr val="lt1"/>
        </a:solidFill>
        <a:effectLst/>
      </p:bgPr>
    </p:bg>
    <p:spTree>
      <p:nvGrpSpPr>
        <p:cNvPr id="1" name=""/>
        <p:cNvGrpSpPr/>
        <p:nvPr/>
      </p:nvGrpSpPr>
      <p:grpSpPr>
        <a:xfrm>
          <a:off x="0" y="0"/>
          <a:ext cx="0" cy="0"/>
          <a:chOff x="0" y="0"/>
          <a:chExt cx="0" cy="0"/>
        </a:xfrm>
      </p:grpSpPr>
      <p:pic>
        <p:nvPicPr>
          <p:cNvPr id="11" name="Bilde 10" descr="Et bilde som inneholder tegning&#10;&#10;Automatisk generert beskrivelse">
            <a:extLst>
              <a:ext uri="{FF2B5EF4-FFF2-40B4-BE49-F238E27FC236}">
                <a16:creationId xmlns:a16="http://schemas.microsoft.com/office/drawing/2014/main" id="{7932DB0C-BAFA-498B-B552-68CBCFE5CF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endParaRPr lang="nb-NO" dirty="0"/>
          </a:p>
        </p:txBody>
      </p:sp>
      <p:sp>
        <p:nvSpPr>
          <p:cNvPr id="7" name="TextBox 6">
            <a:extLst>
              <a:ext uri="{FF2B5EF4-FFF2-40B4-BE49-F238E27FC236}">
                <a16:creationId xmlns:a16="http://schemas.microsoft.com/office/drawing/2014/main" id="{281E3279-D715-4827-9A13-05F2C36B5E51}"/>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57F43DFE-C8AB-4A89-875F-908F84F621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2319001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gdir Introslide #4">
    <p:bg>
      <p:bgPr>
        <a:solidFill>
          <a:schemeClr val="lt1"/>
        </a:solidFill>
        <a:effectLst/>
      </p:bgPr>
    </p:bg>
    <p:spTree>
      <p:nvGrpSpPr>
        <p:cNvPr id="1" name=""/>
        <p:cNvGrpSpPr/>
        <p:nvPr/>
      </p:nvGrpSpPr>
      <p:grpSpPr>
        <a:xfrm>
          <a:off x="0" y="0"/>
          <a:ext cx="0" cy="0"/>
          <a:chOff x="0" y="0"/>
          <a:chExt cx="0" cy="0"/>
        </a:xfrm>
      </p:grpSpPr>
      <p:pic>
        <p:nvPicPr>
          <p:cNvPr id="11" name="Bilde 10" descr="Et bilde som inneholder tegning&#10;&#10;Automatisk generert beskrivelse">
            <a:extLst>
              <a:ext uri="{FF2B5EF4-FFF2-40B4-BE49-F238E27FC236}">
                <a16:creationId xmlns:a16="http://schemas.microsoft.com/office/drawing/2014/main" id="{F68E54C7-4E92-4D7E-AE3A-BBBEE9879B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accent1"/>
                </a:solidFill>
              </a:defRPr>
            </a:lvl1pPr>
          </a:lstStyle>
          <a:p>
            <a:r>
              <a:rPr lang="nb-NO"/>
              <a:t>Klikk for å redigere tittelstil</a:t>
            </a:r>
            <a:endParaRPr lang="nb-NO" dirty="0"/>
          </a:p>
        </p:txBody>
      </p:sp>
      <p:sp>
        <p:nvSpPr>
          <p:cNvPr id="7" name="TextBox 6">
            <a:extLst>
              <a:ext uri="{FF2B5EF4-FFF2-40B4-BE49-F238E27FC236}">
                <a16:creationId xmlns:a16="http://schemas.microsoft.com/office/drawing/2014/main" id="{F2BBDBD0-71F1-4AEB-9367-24166E6A24AD}"/>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BCAC403A-A759-4525-ACE7-2FACC03B96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587516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gdir Introslide #5">
    <p:bg>
      <p:bgPr>
        <a:solidFill>
          <a:schemeClr val="lt1"/>
        </a:solidFill>
        <a:effectLst/>
      </p:bgPr>
    </p:bg>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698C1FA3-9361-4B71-8FB6-9F9D34E83C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endParaRPr lang="nb-NO" dirty="0"/>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6847457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gdir Introslide #6">
    <p:bg>
      <p:bgPr>
        <a:solidFill>
          <a:schemeClr val="lt1"/>
        </a:solidFill>
        <a:effectLst/>
      </p:bgPr>
    </p:bg>
    <p:spTree>
      <p:nvGrpSpPr>
        <p:cNvPr id="1" name=""/>
        <p:cNvGrpSpPr/>
        <p:nvPr/>
      </p:nvGrpSpPr>
      <p:grpSpPr>
        <a:xfrm>
          <a:off x="0" y="0"/>
          <a:ext cx="0" cy="0"/>
          <a:chOff x="0" y="0"/>
          <a:chExt cx="0" cy="0"/>
        </a:xfrm>
      </p:grpSpPr>
      <p:pic>
        <p:nvPicPr>
          <p:cNvPr id="11" name="Bilde 10" descr="Et bilde som inneholder tegning&#10;&#10;Automatisk generert beskrivelse">
            <a:extLst>
              <a:ext uri="{FF2B5EF4-FFF2-40B4-BE49-F238E27FC236}">
                <a16:creationId xmlns:a16="http://schemas.microsoft.com/office/drawing/2014/main" id="{C1421C68-4400-4B62-A3FC-DFDD0D1A83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accent1"/>
                </a:solidFill>
              </a:defRPr>
            </a:lvl1pPr>
          </a:lstStyle>
          <a:p>
            <a:r>
              <a:rPr lang="nb-NO"/>
              <a:t>Klikk for å redigere tittelstil</a:t>
            </a:r>
            <a:endParaRPr lang="nb-NO" dirty="0"/>
          </a:p>
        </p:txBody>
      </p:sp>
      <p:sp>
        <p:nvSpPr>
          <p:cNvPr id="6" name="TextBox 6">
            <a:extLst>
              <a:ext uri="{FF2B5EF4-FFF2-40B4-BE49-F238E27FC236}">
                <a16:creationId xmlns:a16="http://schemas.microsoft.com/office/drawing/2014/main" id="{4BDA1AFF-68C0-4650-8E52-6263233596B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7" name="Bilde 6">
            <a:extLst>
              <a:ext uri="{FF2B5EF4-FFF2-40B4-BE49-F238E27FC236}">
                <a16:creationId xmlns:a16="http://schemas.microsoft.com/office/drawing/2014/main" id="{F730FB02-9270-497B-BF5B-66B5BB7B62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5365534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gdir Introslide #7">
    <p:bg>
      <p:bgPr>
        <a:solidFill>
          <a:schemeClr val="lt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7D83A18E-4B0C-454E-81E7-91F1C4D484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endParaRPr lang="nb-NO" dirty="0"/>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4621030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1.png"/><Relationship Id="rId5" Type="http://schemas.openxmlformats.org/officeDocument/2006/relationships/slideLayout" Target="../slideLayouts/slideLayout26.xml"/><Relationship Id="rId10" Type="http://schemas.openxmlformats.org/officeDocument/2006/relationships/theme" Target="../theme/theme2.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image" Target="../media/image1.png"/><Relationship Id="rId5" Type="http://schemas.openxmlformats.org/officeDocument/2006/relationships/slideLayout" Target="../slideLayouts/slideLayout35.xml"/><Relationship Id="rId10" Type="http://schemas.openxmlformats.org/officeDocument/2006/relationships/theme" Target="../theme/theme3.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dirty="0"/>
              <a:t>Klikk for å redigere tittelstil</a:t>
            </a:r>
          </a:p>
        </p:txBody>
      </p:sp>
      <p:sp>
        <p:nvSpPr>
          <p:cNvPr id="3" name="Plassholder for tekst 2"/>
          <p:cNvSpPr>
            <a:spLocks noGrp="1"/>
          </p:cNvSpPr>
          <p:nvPr>
            <p:ph type="body" idx="1"/>
          </p:nvPr>
        </p:nvSpPr>
        <p:spPr>
          <a:xfrm>
            <a:off x="2364232" y="2453731"/>
            <a:ext cx="12295197" cy="5764851"/>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7" name="Bilde 6">
            <a:extLst>
              <a:ext uri="{FF2B5EF4-FFF2-40B4-BE49-F238E27FC236}">
                <a16:creationId xmlns:a16="http://schemas.microsoft.com/office/drawing/2014/main" id="{181061CB-D839-4951-9933-63329988FFBC}"/>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8" name="TextBox 6">
            <a:extLst>
              <a:ext uri="{FF2B5EF4-FFF2-40B4-BE49-F238E27FC236}">
                <a16:creationId xmlns:a16="http://schemas.microsoft.com/office/drawing/2014/main" id="{7DA5B237-216F-496A-9C1D-773EFC9118DD}"/>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1643857197"/>
      </p:ext>
    </p:extLst>
  </p:cSld>
  <p:clrMap bg1="lt1" tx1="dk1" bg2="lt2" tx2="dk2" accent1="accent1" accent2="accent2" accent3="accent3" accent4="accent4" accent5="accent5" accent6="accent6" hlink="hlink" folHlink="folHlink"/>
  <p:sldLayoutIdLst>
    <p:sldLayoutId id="2147483716" r:id="rId1"/>
    <p:sldLayoutId id="2147483707" r:id="rId2"/>
    <p:sldLayoutId id="2147483717" r:id="rId3"/>
    <p:sldLayoutId id="2147483713" r:id="rId4"/>
    <p:sldLayoutId id="2147483721" r:id="rId5"/>
    <p:sldLayoutId id="2147483720" r:id="rId6"/>
    <p:sldLayoutId id="2147483719" r:id="rId7"/>
    <p:sldLayoutId id="2147483718" r:id="rId8"/>
    <p:sldLayoutId id="2147483735" r:id="rId9"/>
    <p:sldLayoutId id="2147483736" r:id="rId10"/>
    <p:sldLayoutId id="2147483737" r:id="rId11"/>
    <p:sldLayoutId id="2147483650" r:id="rId12"/>
    <p:sldLayoutId id="2147483652" r:id="rId13"/>
    <p:sldLayoutId id="2147483657" r:id="rId14"/>
    <p:sldLayoutId id="2147483656" r:id="rId15"/>
    <p:sldLayoutId id="2147483669" r:id="rId16"/>
    <p:sldLayoutId id="2147483658" r:id="rId17"/>
    <p:sldLayoutId id="2147483659" r:id="rId18"/>
    <p:sldLayoutId id="2147483722" r:id="rId19"/>
    <p:sldLayoutId id="2147483651" r:id="rId20"/>
    <p:sldLayoutId id="2147483671" r:id="rId2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p:titleStyle>
    <p:bodyStyle>
      <a:lvl1pPr marL="540000" indent="-540000" algn="l" defTabSz="1219085" rtl="0" eaLnBrk="1" latinLnBrk="0" hangingPunct="1">
        <a:lnSpc>
          <a:spcPct val="100000"/>
        </a:lnSpc>
        <a:spcBef>
          <a:spcPts val="2500"/>
        </a:spcBef>
        <a:buClr>
          <a:schemeClr val="accent3"/>
        </a:buClr>
        <a:buFont typeface="Arial" panose="020B0604020202020204" pitchFamily="34" charset="0"/>
        <a:buChar char="•"/>
        <a:defRPr sz="3600" kern="1200">
          <a:solidFill>
            <a:schemeClr val="tx2"/>
          </a:solidFill>
          <a:latin typeface="+mn-lt"/>
          <a:ea typeface="+mn-ea"/>
          <a:cs typeface="+mn-cs"/>
        </a:defRPr>
      </a:lvl1pPr>
      <a:lvl2pPr marL="111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3200" kern="1200">
          <a:solidFill>
            <a:schemeClr val="tx2"/>
          </a:solidFill>
          <a:latin typeface="+mn-lt"/>
          <a:ea typeface="+mn-ea"/>
          <a:cs typeface="+mn-cs"/>
        </a:defRPr>
      </a:lvl2pPr>
      <a:lvl3pPr marL="147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2800" kern="1200">
          <a:solidFill>
            <a:schemeClr val="tx2"/>
          </a:solidFill>
          <a:latin typeface="+mn-lt"/>
          <a:ea typeface="+mn-ea"/>
          <a:cs typeface="+mn-cs"/>
        </a:defRPr>
      </a:lvl3pPr>
      <a:lvl4pPr marL="171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400" kern="1200">
          <a:solidFill>
            <a:schemeClr val="tx2"/>
          </a:solidFill>
          <a:latin typeface="+mn-lt"/>
          <a:ea typeface="+mn-ea"/>
          <a:cs typeface="+mn-cs"/>
        </a:defRPr>
      </a:lvl4pPr>
      <a:lvl5pPr marL="207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9085" rtl="0" eaLnBrk="1" latinLnBrk="0" hangingPunct="1">
        <a:defRPr sz="2400" kern="1200">
          <a:solidFill>
            <a:schemeClr val="tx1"/>
          </a:solidFill>
          <a:latin typeface="+mn-lt"/>
          <a:ea typeface="+mn-ea"/>
          <a:cs typeface="+mn-cs"/>
        </a:defRPr>
      </a:lvl1pPr>
      <a:lvl2pPr marL="609543" algn="l" defTabSz="1219085" rtl="0" eaLnBrk="1" latinLnBrk="0" hangingPunct="1">
        <a:defRPr sz="2400" kern="1200">
          <a:solidFill>
            <a:schemeClr val="tx1"/>
          </a:solidFill>
          <a:latin typeface="+mn-lt"/>
          <a:ea typeface="+mn-ea"/>
          <a:cs typeface="+mn-cs"/>
        </a:defRPr>
      </a:lvl2pPr>
      <a:lvl3pPr marL="1219085" algn="l" defTabSz="1219085" rtl="0" eaLnBrk="1" latinLnBrk="0" hangingPunct="1">
        <a:defRPr sz="2400" kern="1200">
          <a:solidFill>
            <a:schemeClr val="tx1"/>
          </a:solidFill>
          <a:latin typeface="+mn-lt"/>
          <a:ea typeface="+mn-ea"/>
          <a:cs typeface="+mn-cs"/>
        </a:defRPr>
      </a:lvl3pPr>
      <a:lvl4pPr marL="1828628" algn="l" defTabSz="1219085" rtl="0" eaLnBrk="1" latinLnBrk="0" hangingPunct="1">
        <a:defRPr sz="2400" kern="1200">
          <a:solidFill>
            <a:schemeClr val="tx1"/>
          </a:solidFill>
          <a:latin typeface="+mn-lt"/>
          <a:ea typeface="+mn-ea"/>
          <a:cs typeface="+mn-cs"/>
        </a:defRPr>
      </a:lvl4pPr>
      <a:lvl5pPr marL="2438170" algn="l" defTabSz="1219085" rtl="0" eaLnBrk="1" latinLnBrk="0" hangingPunct="1">
        <a:defRPr sz="2400" kern="1200">
          <a:solidFill>
            <a:schemeClr val="tx1"/>
          </a:solidFill>
          <a:latin typeface="+mn-lt"/>
          <a:ea typeface="+mn-ea"/>
          <a:cs typeface="+mn-cs"/>
        </a:defRPr>
      </a:lvl5pPr>
      <a:lvl6pPr marL="3047713" algn="l" defTabSz="1219085" rtl="0" eaLnBrk="1" latinLnBrk="0" hangingPunct="1">
        <a:defRPr sz="2400" kern="1200">
          <a:solidFill>
            <a:schemeClr val="tx1"/>
          </a:solidFill>
          <a:latin typeface="+mn-lt"/>
          <a:ea typeface="+mn-ea"/>
          <a:cs typeface="+mn-cs"/>
        </a:defRPr>
      </a:lvl6pPr>
      <a:lvl7pPr marL="3657255" algn="l" defTabSz="1219085" rtl="0" eaLnBrk="1" latinLnBrk="0" hangingPunct="1">
        <a:defRPr sz="2400" kern="1200">
          <a:solidFill>
            <a:schemeClr val="tx1"/>
          </a:solidFill>
          <a:latin typeface="+mn-lt"/>
          <a:ea typeface="+mn-ea"/>
          <a:cs typeface="+mn-cs"/>
        </a:defRPr>
      </a:lvl7pPr>
      <a:lvl8pPr marL="4266798" algn="l" defTabSz="1219085" rtl="0" eaLnBrk="1" latinLnBrk="0" hangingPunct="1">
        <a:defRPr sz="2400" kern="1200">
          <a:solidFill>
            <a:schemeClr val="tx1"/>
          </a:solidFill>
          <a:latin typeface="+mn-lt"/>
          <a:ea typeface="+mn-ea"/>
          <a:cs typeface="+mn-cs"/>
        </a:defRPr>
      </a:lvl8pPr>
      <a:lvl9pPr marL="4876341" algn="l" defTabSz="12190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extBox 6">
            <a:extLst>
              <a:ext uri="{FF2B5EF4-FFF2-40B4-BE49-F238E27FC236}">
                <a16:creationId xmlns:a16="http://schemas.microsoft.com/office/drawing/2014/main" id="{86B62DA1-65D5-497C-AF34-21B9EF27415A}"/>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
        <p:nvSpPr>
          <p:cNvPr id="2" name="Plassholder for tittel 1"/>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dirty="0"/>
              <a:t>Klikk for å redigere tittelstil</a:t>
            </a:r>
          </a:p>
        </p:txBody>
      </p:sp>
      <p:sp>
        <p:nvSpPr>
          <p:cNvPr id="3" name="Plassholder for tekst 2"/>
          <p:cNvSpPr>
            <a:spLocks noGrp="1"/>
          </p:cNvSpPr>
          <p:nvPr>
            <p:ph type="body" idx="1"/>
          </p:nvPr>
        </p:nvSpPr>
        <p:spPr>
          <a:xfrm>
            <a:off x="2364232" y="2453731"/>
            <a:ext cx="12295197" cy="5764851"/>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7" name="Bilde 6">
            <a:extLst>
              <a:ext uri="{FF2B5EF4-FFF2-40B4-BE49-F238E27FC236}">
                <a16:creationId xmlns:a16="http://schemas.microsoft.com/office/drawing/2014/main" id="{181061CB-D839-4951-9933-63329988FFBC}"/>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59100134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Lst>
  <p:txStyles>
    <p:title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p:titleStyle>
    <p:bodyStyle>
      <a:lvl1pPr marL="540000" indent="-540000" algn="l" defTabSz="1219085" rtl="0" eaLnBrk="1" latinLnBrk="0" hangingPunct="1">
        <a:lnSpc>
          <a:spcPct val="100000"/>
        </a:lnSpc>
        <a:spcBef>
          <a:spcPts val="2500"/>
        </a:spcBef>
        <a:buClr>
          <a:schemeClr val="accent3"/>
        </a:buClr>
        <a:buFont typeface="Arial" panose="020B0604020202020204" pitchFamily="34" charset="0"/>
        <a:buChar char="•"/>
        <a:defRPr sz="3600" kern="1200">
          <a:solidFill>
            <a:schemeClr val="tx2"/>
          </a:solidFill>
          <a:latin typeface="+mn-lt"/>
          <a:ea typeface="+mn-ea"/>
          <a:cs typeface="+mn-cs"/>
        </a:defRPr>
      </a:lvl1pPr>
      <a:lvl2pPr marL="111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3200" kern="1200">
          <a:solidFill>
            <a:schemeClr val="tx2"/>
          </a:solidFill>
          <a:latin typeface="+mn-lt"/>
          <a:ea typeface="+mn-ea"/>
          <a:cs typeface="+mn-cs"/>
        </a:defRPr>
      </a:lvl2pPr>
      <a:lvl3pPr marL="147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2800" kern="1200">
          <a:solidFill>
            <a:schemeClr val="tx2"/>
          </a:solidFill>
          <a:latin typeface="+mn-lt"/>
          <a:ea typeface="+mn-ea"/>
          <a:cs typeface="+mn-cs"/>
        </a:defRPr>
      </a:lvl3pPr>
      <a:lvl4pPr marL="171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400" kern="1200">
          <a:solidFill>
            <a:schemeClr val="tx2"/>
          </a:solidFill>
          <a:latin typeface="+mn-lt"/>
          <a:ea typeface="+mn-ea"/>
          <a:cs typeface="+mn-cs"/>
        </a:defRPr>
      </a:lvl4pPr>
      <a:lvl5pPr marL="207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9085" rtl="0" eaLnBrk="1" latinLnBrk="0" hangingPunct="1">
        <a:defRPr sz="2400" kern="1200">
          <a:solidFill>
            <a:schemeClr val="tx1"/>
          </a:solidFill>
          <a:latin typeface="+mn-lt"/>
          <a:ea typeface="+mn-ea"/>
          <a:cs typeface="+mn-cs"/>
        </a:defRPr>
      </a:lvl1pPr>
      <a:lvl2pPr marL="609543" algn="l" defTabSz="1219085" rtl="0" eaLnBrk="1" latinLnBrk="0" hangingPunct="1">
        <a:defRPr sz="2400" kern="1200">
          <a:solidFill>
            <a:schemeClr val="tx1"/>
          </a:solidFill>
          <a:latin typeface="+mn-lt"/>
          <a:ea typeface="+mn-ea"/>
          <a:cs typeface="+mn-cs"/>
        </a:defRPr>
      </a:lvl2pPr>
      <a:lvl3pPr marL="1219085" algn="l" defTabSz="1219085" rtl="0" eaLnBrk="1" latinLnBrk="0" hangingPunct="1">
        <a:defRPr sz="2400" kern="1200">
          <a:solidFill>
            <a:schemeClr val="tx1"/>
          </a:solidFill>
          <a:latin typeface="+mn-lt"/>
          <a:ea typeface="+mn-ea"/>
          <a:cs typeface="+mn-cs"/>
        </a:defRPr>
      </a:lvl3pPr>
      <a:lvl4pPr marL="1828628" algn="l" defTabSz="1219085" rtl="0" eaLnBrk="1" latinLnBrk="0" hangingPunct="1">
        <a:defRPr sz="2400" kern="1200">
          <a:solidFill>
            <a:schemeClr val="tx1"/>
          </a:solidFill>
          <a:latin typeface="+mn-lt"/>
          <a:ea typeface="+mn-ea"/>
          <a:cs typeface="+mn-cs"/>
        </a:defRPr>
      </a:lvl4pPr>
      <a:lvl5pPr marL="2438170" algn="l" defTabSz="1219085" rtl="0" eaLnBrk="1" latinLnBrk="0" hangingPunct="1">
        <a:defRPr sz="2400" kern="1200">
          <a:solidFill>
            <a:schemeClr val="tx1"/>
          </a:solidFill>
          <a:latin typeface="+mn-lt"/>
          <a:ea typeface="+mn-ea"/>
          <a:cs typeface="+mn-cs"/>
        </a:defRPr>
      </a:lvl5pPr>
      <a:lvl6pPr marL="3047713" algn="l" defTabSz="1219085" rtl="0" eaLnBrk="1" latinLnBrk="0" hangingPunct="1">
        <a:defRPr sz="2400" kern="1200">
          <a:solidFill>
            <a:schemeClr val="tx1"/>
          </a:solidFill>
          <a:latin typeface="+mn-lt"/>
          <a:ea typeface="+mn-ea"/>
          <a:cs typeface="+mn-cs"/>
        </a:defRPr>
      </a:lvl6pPr>
      <a:lvl7pPr marL="3657255" algn="l" defTabSz="1219085" rtl="0" eaLnBrk="1" latinLnBrk="0" hangingPunct="1">
        <a:defRPr sz="2400" kern="1200">
          <a:solidFill>
            <a:schemeClr val="tx1"/>
          </a:solidFill>
          <a:latin typeface="+mn-lt"/>
          <a:ea typeface="+mn-ea"/>
          <a:cs typeface="+mn-cs"/>
        </a:defRPr>
      </a:lvl7pPr>
      <a:lvl8pPr marL="4266798" algn="l" defTabSz="1219085" rtl="0" eaLnBrk="1" latinLnBrk="0" hangingPunct="1">
        <a:defRPr sz="2400" kern="1200">
          <a:solidFill>
            <a:schemeClr val="tx1"/>
          </a:solidFill>
          <a:latin typeface="+mn-lt"/>
          <a:ea typeface="+mn-ea"/>
          <a:cs typeface="+mn-cs"/>
        </a:defRPr>
      </a:lvl8pPr>
      <a:lvl9pPr marL="4876341" algn="l" defTabSz="12190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extBox 6">
            <a:extLst>
              <a:ext uri="{FF2B5EF4-FFF2-40B4-BE49-F238E27FC236}">
                <a16:creationId xmlns:a16="http://schemas.microsoft.com/office/drawing/2014/main" id="{86B62DA1-65D5-497C-AF34-21B9EF27415A}"/>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
        <p:nvSpPr>
          <p:cNvPr id="2" name="Plassholder for tittel 1"/>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dirty="0"/>
              <a:t>Klikk for å redigere tittelstil</a:t>
            </a:r>
          </a:p>
        </p:txBody>
      </p:sp>
      <p:sp>
        <p:nvSpPr>
          <p:cNvPr id="3" name="Plassholder for tekst 2"/>
          <p:cNvSpPr>
            <a:spLocks noGrp="1"/>
          </p:cNvSpPr>
          <p:nvPr>
            <p:ph type="body" idx="1"/>
          </p:nvPr>
        </p:nvSpPr>
        <p:spPr>
          <a:xfrm>
            <a:off x="2364232" y="2453731"/>
            <a:ext cx="12295197" cy="5764851"/>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7" name="Bilde 6">
            <a:extLst>
              <a:ext uri="{FF2B5EF4-FFF2-40B4-BE49-F238E27FC236}">
                <a16:creationId xmlns:a16="http://schemas.microsoft.com/office/drawing/2014/main" id="{181061CB-D839-4951-9933-63329988FFBC}"/>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421451416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Lst>
  <p:txStyles>
    <p:title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p:titleStyle>
    <p:bodyStyle>
      <a:lvl1pPr marL="540000" indent="-540000" algn="l" defTabSz="1219085" rtl="0" eaLnBrk="1" latinLnBrk="0" hangingPunct="1">
        <a:lnSpc>
          <a:spcPct val="100000"/>
        </a:lnSpc>
        <a:spcBef>
          <a:spcPts val="2500"/>
        </a:spcBef>
        <a:buClr>
          <a:schemeClr val="accent3"/>
        </a:buClr>
        <a:buFont typeface="Arial" panose="020B0604020202020204" pitchFamily="34" charset="0"/>
        <a:buChar char="•"/>
        <a:defRPr sz="3600" kern="1200">
          <a:solidFill>
            <a:schemeClr val="tx2"/>
          </a:solidFill>
          <a:latin typeface="+mn-lt"/>
          <a:ea typeface="+mn-ea"/>
          <a:cs typeface="+mn-cs"/>
        </a:defRPr>
      </a:lvl1pPr>
      <a:lvl2pPr marL="111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3200" kern="1200">
          <a:solidFill>
            <a:schemeClr val="tx2"/>
          </a:solidFill>
          <a:latin typeface="+mn-lt"/>
          <a:ea typeface="+mn-ea"/>
          <a:cs typeface="+mn-cs"/>
        </a:defRPr>
      </a:lvl2pPr>
      <a:lvl3pPr marL="147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2800" kern="1200">
          <a:solidFill>
            <a:schemeClr val="tx2"/>
          </a:solidFill>
          <a:latin typeface="+mn-lt"/>
          <a:ea typeface="+mn-ea"/>
          <a:cs typeface="+mn-cs"/>
        </a:defRPr>
      </a:lvl3pPr>
      <a:lvl4pPr marL="171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400" kern="1200">
          <a:solidFill>
            <a:schemeClr val="tx2"/>
          </a:solidFill>
          <a:latin typeface="+mn-lt"/>
          <a:ea typeface="+mn-ea"/>
          <a:cs typeface="+mn-cs"/>
        </a:defRPr>
      </a:lvl4pPr>
      <a:lvl5pPr marL="207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9085" rtl="0" eaLnBrk="1" latinLnBrk="0" hangingPunct="1">
        <a:defRPr sz="2400" kern="1200">
          <a:solidFill>
            <a:schemeClr val="tx1"/>
          </a:solidFill>
          <a:latin typeface="+mn-lt"/>
          <a:ea typeface="+mn-ea"/>
          <a:cs typeface="+mn-cs"/>
        </a:defRPr>
      </a:lvl1pPr>
      <a:lvl2pPr marL="609543" algn="l" defTabSz="1219085" rtl="0" eaLnBrk="1" latinLnBrk="0" hangingPunct="1">
        <a:defRPr sz="2400" kern="1200">
          <a:solidFill>
            <a:schemeClr val="tx1"/>
          </a:solidFill>
          <a:latin typeface="+mn-lt"/>
          <a:ea typeface="+mn-ea"/>
          <a:cs typeface="+mn-cs"/>
        </a:defRPr>
      </a:lvl2pPr>
      <a:lvl3pPr marL="1219085" algn="l" defTabSz="1219085" rtl="0" eaLnBrk="1" latinLnBrk="0" hangingPunct="1">
        <a:defRPr sz="2400" kern="1200">
          <a:solidFill>
            <a:schemeClr val="tx1"/>
          </a:solidFill>
          <a:latin typeface="+mn-lt"/>
          <a:ea typeface="+mn-ea"/>
          <a:cs typeface="+mn-cs"/>
        </a:defRPr>
      </a:lvl3pPr>
      <a:lvl4pPr marL="1828628" algn="l" defTabSz="1219085" rtl="0" eaLnBrk="1" latinLnBrk="0" hangingPunct="1">
        <a:defRPr sz="2400" kern="1200">
          <a:solidFill>
            <a:schemeClr val="tx1"/>
          </a:solidFill>
          <a:latin typeface="+mn-lt"/>
          <a:ea typeface="+mn-ea"/>
          <a:cs typeface="+mn-cs"/>
        </a:defRPr>
      </a:lvl4pPr>
      <a:lvl5pPr marL="2438170" algn="l" defTabSz="1219085" rtl="0" eaLnBrk="1" latinLnBrk="0" hangingPunct="1">
        <a:defRPr sz="2400" kern="1200">
          <a:solidFill>
            <a:schemeClr val="tx1"/>
          </a:solidFill>
          <a:latin typeface="+mn-lt"/>
          <a:ea typeface="+mn-ea"/>
          <a:cs typeface="+mn-cs"/>
        </a:defRPr>
      </a:lvl5pPr>
      <a:lvl6pPr marL="3047713" algn="l" defTabSz="1219085" rtl="0" eaLnBrk="1" latinLnBrk="0" hangingPunct="1">
        <a:defRPr sz="2400" kern="1200">
          <a:solidFill>
            <a:schemeClr val="tx1"/>
          </a:solidFill>
          <a:latin typeface="+mn-lt"/>
          <a:ea typeface="+mn-ea"/>
          <a:cs typeface="+mn-cs"/>
        </a:defRPr>
      </a:lvl6pPr>
      <a:lvl7pPr marL="3657255" algn="l" defTabSz="1219085" rtl="0" eaLnBrk="1" latinLnBrk="0" hangingPunct="1">
        <a:defRPr sz="2400" kern="1200">
          <a:solidFill>
            <a:schemeClr val="tx1"/>
          </a:solidFill>
          <a:latin typeface="+mn-lt"/>
          <a:ea typeface="+mn-ea"/>
          <a:cs typeface="+mn-cs"/>
        </a:defRPr>
      </a:lvl7pPr>
      <a:lvl8pPr marL="4266798" algn="l" defTabSz="1219085" rtl="0" eaLnBrk="1" latinLnBrk="0" hangingPunct="1">
        <a:defRPr sz="2400" kern="1200">
          <a:solidFill>
            <a:schemeClr val="tx1"/>
          </a:solidFill>
          <a:latin typeface="+mn-lt"/>
          <a:ea typeface="+mn-ea"/>
          <a:cs typeface="+mn-cs"/>
        </a:defRPr>
      </a:lvl8pPr>
      <a:lvl9pPr marL="4876341" algn="l" defTabSz="12190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B8C20A48-9FA4-4C14-A361-E46B3567FA82}"/>
              </a:ext>
            </a:extLst>
          </p:cNvPr>
          <p:cNvSpPr>
            <a:spLocks noGrp="1"/>
          </p:cNvSpPr>
          <p:nvPr>
            <p:ph type="ctrTitle"/>
          </p:nvPr>
        </p:nvSpPr>
        <p:spPr>
          <a:xfrm>
            <a:off x="5286896" y="4322003"/>
            <a:ext cx="10257904" cy="1469197"/>
          </a:xfrm>
        </p:spPr>
        <p:txBody>
          <a:bodyPr>
            <a:normAutofit fontScale="90000"/>
          </a:bodyPr>
          <a:lstStyle/>
          <a:p>
            <a:r>
              <a:rPr lang="nn-NO" b="1" dirty="0">
                <a:latin typeface="Arial" charset="0"/>
                <a:cs typeface="Arial" charset="0"/>
              </a:rPr>
              <a:t>Lær å logge inn til offentlege tenester med </a:t>
            </a:r>
            <a:r>
              <a:rPr lang="nn-NO" b="1" dirty="0" err="1">
                <a:latin typeface="Arial" charset="0"/>
                <a:cs typeface="Arial" charset="0"/>
              </a:rPr>
              <a:t>BankID</a:t>
            </a:r>
            <a:r>
              <a:rPr lang="nn-NO" b="1" dirty="0">
                <a:latin typeface="Arial" charset="0"/>
                <a:cs typeface="Arial" charset="0"/>
              </a:rPr>
              <a:t> med kodebrikke</a:t>
            </a:r>
            <a:endParaRPr lang="nb-NO" dirty="0"/>
          </a:p>
        </p:txBody>
      </p:sp>
      <p:sp>
        <p:nvSpPr>
          <p:cNvPr id="4" name="Bildeforklaring formet som en ellipse 2">
            <a:extLst>
              <a:ext uri="{FF2B5EF4-FFF2-40B4-BE49-F238E27FC236}">
                <a16:creationId xmlns:a16="http://schemas.microsoft.com/office/drawing/2014/main" id="{A6B7A51F-8EDE-4B98-8FFA-12C2E8806355}"/>
              </a:ext>
            </a:extLst>
          </p:cNvPr>
          <p:cNvSpPr/>
          <p:nvPr/>
        </p:nvSpPr>
        <p:spPr>
          <a:xfrm>
            <a:off x="5486400" y="6675701"/>
            <a:ext cx="2343150" cy="1698098"/>
          </a:xfrm>
          <a:prstGeom prst="wedgeEllipseCallout">
            <a:avLst>
              <a:gd name="adj1" fmla="val 51854"/>
              <a:gd name="adj2" fmla="val -44125"/>
            </a:avLst>
          </a:prstGeom>
          <a:blipFill dpi="0" rotWithShape="1">
            <a:blip r:embed="rId3" cstate="print">
              <a:extLst>
                <a:ext uri="{28A0092B-C50C-407E-A947-70E740481C1C}">
                  <a14:useLocalDpi xmlns:a14="http://schemas.microsoft.com/office/drawing/2010/main" val="0"/>
                </a:ext>
              </a:extLst>
            </a:blip>
            <a:srcRect/>
            <a:stretch>
              <a:fillRect/>
            </a:stretch>
          </a:blip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nb-NO"/>
            </a:defPPr>
            <a:lvl1pPr marL="0" algn="l" defTabSz="1149949" rtl="0" eaLnBrk="1" latinLnBrk="0" hangingPunct="1">
              <a:defRPr sz="2264" kern="1200">
                <a:solidFill>
                  <a:schemeClr val="lt1"/>
                </a:solidFill>
                <a:latin typeface="+mn-lt"/>
                <a:ea typeface="+mn-ea"/>
                <a:cs typeface="+mn-cs"/>
              </a:defRPr>
            </a:lvl1pPr>
            <a:lvl2pPr marL="574975" algn="l" defTabSz="1149949" rtl="0" eaLnBrk="1" latinLnBrk="0" hangingPunct="1">
              <a:defRPr sz="2264" kern="1200">
                <a:solidFill>
                  <a:schemeClr val="lt1"/>
                </a:solidFill>
                <a:latin typeface="+mn-lt"/>
                <a:ea typeface="+mn-ea"/>
                <a:cs typeface="+mn-cs"/>
              </a:defRPr>
            </a:lvl2pPr>
            <a:lvl3pPr marL="1149949" algn="l" defTabSz="1149949" rtl="0" eaLnBrk="1" latinLnBrk="0" hangingPunct="1">
              <a:defRPr sz="2264" kern="1200">
                <a:solidFill>
                  <a:schemeClr val="lt1"/>
                </a:solidFill>
                <a:latin typeface="+mn-lt"/>
                <a:ea typeface="+mn-ea"/>
                <a:cs typeface="+mn-cs"/>
              </a:defRPr>
            </a:lvl3pPr>
            <a:lvl4pPr marL="1724924" algn="l" defTabSz="1149949" rtl="0" eaLnBrk="1" latinLnBrk="0" hangingPunct="1">
              <a:defRPr sz="2264" kern="1200">
                <a:solidFill>
                  <a:schemeClr val="lt1"/>
                </a:solidFill>
                <a:latin typeface="+mn-lt"/>
                <a:ea typeface="+mn-ea"/>
                <a:cs typeface="+mn-cs"/>
              </a:defRPr>
            </a:lvl4pPr>
            <a:lvl5pPr marL="2299899" algn="l" defTabSz="1149949" rtl="0" eaLnBrk="1" latinLnBrk="0" hangingPunct="1">
              <a:defRPr sz="2264" kern="1200">
                <a:solidFill>
                  <a:schemeClr val="lt1"/>
                </a:solidFill>
                <a:latin typeface="+mn-lt"/>
                <a:ea typeface="+mn-ea"/>
                <a:cs typeface="+mn-cs"/>
              </a:defRPr>
            </a:lvl5pPr>
            <a:lvl6pPr marL="2874874" algn="l" defTabSz="1149949" rtl="0" eaLnBrk="1" latinLnBrk="0" hangingPunct="1">
              <a:defRPr sz="2264" kern="1200">
                <a:solidFill>
                  <a:schemeClr val="lt1"/>
                </a:solidFill>
                <a:latin typeface="+mn-lt"/>
                <a:ea typeface="+mn-ea"/>
                <a:cs typeface="+mn-cs"/>
              </a:defRPr>
            </a:lvl6pPr>
            <a:lvl7pPr marL="3449848" algn="l" defTabSz="1149949" rtl="0" eaLnBrk="1" latinLnBrk="0" hangingPunct="1">
              <a:defRPr sz="2264" kern="1200">
                <a:solidFill>
                  <a:schemeClr val="lt1"/>
                </a:solidFill>
                <a:latin typeface="+mn-lt"/>
                <a:ea typeface="+mn-ea"/>
                <a:cs typeface="+mn-cs"/>
              </a:defRPr>
            </a:lvl7pPr>
            <a:lvl8pPr marL="4024823" algn="l" defTabSz="1149949" rtl="0" eaLnBrk="1" latinLnBrk="0" hangingPunct="1">
              <a:defRPr sz="2264" kern="1200">
                <a:solidFill>
                  <a:schemeClr val="lt1"/>
                </a:solidFill>
                <a:latin typeface="+mn-lt"/>
                <a:ea typeface="+mn-ea"/>
                <a:cs typeface="+mn-cs"/>
              </a:defRPr>
            </a:lvl8pPr>
            <a:lvl9pPr marL="4599798" algn="l" defTabSz="1149949" rtl="0" eaLnBrk="1" latinLnBrk="0" hangingPunct="1">
              <a:defRPr sz="2264" kern="1200">
                <a:solidFill>
                  <a:schemeClr val="lt1"/>
                </a:solidFill>
                <a:latin typeface="+mn-lt"/>
                <a:ea typeface="+mn-ea"/>
                <a:cs typeface="+mn-cs"/>
              </a:defRPr>
            </a:lvl9pPr>
          </a:lstStyle>
          <a:p>
            <a:pPr algn="ctr"/>
            <a:endParaRPr lang="nn-NO" sz="3018" dirty="0"/>
          </a:p>
        </p:txBody>
      </p:sp>
    </p:spTree>
    <p:extLst>
      <p:ext uri="{BB962C8B-B14F-4D97-AF65-F5344CB8AC3E}">
        <p14:creationId xmlns:p14="http://schemas.microsoft.com/office/powerpoint/2010/main" val="30160336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708969" y="1051754"/>
            <a:ext cx="14628971" cy="816998"/>
          </a:xfrm>
        </p:spPr>
        <p:txBody>
          <a:bodyPr/>
          <a:lstStyle/>
          <a:p>
            <a:r>
              <a:rPr lang="nb-NO" dirty="0">
                <a:solidFill>
                  <a:schemeClr val="accent1"/>
                </a:solidFill>
              </a:rPr>
              <a:t>   Skriv inn koden </a:t>
            </a:r>
            <a:r>
              <a:rPr lang="nb-NO" dirty="0" err="1">
                <a:solidFill>
                  <a:schemeClr val="accent1"/>
                </a:solidFill>
              </a:rPr>
              <a:t>frå</a:t>
            </a:r>
            <a:r>
              <a:rPr lang="nb-NO" dirty="0">
                <a:solidFill>
                  <a:schemeClr val="accent1"/>
                </a:solidFill>
              </a:rPr>
              <a:t> kodebrikka di</a:t>
            </a:r>
            <a:endParaRPr lang="nn-NO" dirty="0">
              <a:solidFill>
                <a:schemeClr val="accent1"/>
              </a:solidFill>
            </a:endParaRPr>
          </a:p>
        </p:txBody>
      </p:sp>
      <p:pic>
        <p:nvPicPr>
          <p:cNvPr id="17" name="Bilde 16"/>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260111" y="3899024"/>
            <a:ext cx="3886066" cy="2412463"/>
          </a:xfrm>
          <a:prstGeom prst="rect">
            <a:avLst/>
          </a:prstGeom>
        </p:spPr>
      </p:pic>
      <p:sp>
        <p:nvSpPr>
          <p:cNvPr id="11" name="Ellipse 10"/>
          <p:cNvSpPr>
            <a:spLocks noGrp="1" noRot="1" noMove="1" noResize="1" noEditPoints="1" noAdjustHandles="1" noChangeArrowheads="1" noChangeShapeType="1"/>
          </p:cNvSpPr>
          <p:nvPr/>
        </p:nvSpPr>
        <p:spPr>
          <a:xfrm>
            <a:off x="2191137" y="4498810"/>
            <a:ext cx="1458502" cy="980136"/>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3018"/>
          </a:p>
        </p:txBody>
      </p:sp>
      <p:pic>
        <p:nvPicPr>
          <p:cNvPr id="4" name="Bilde 3">
            <a:extLst>
              <a:ext uri="{FF2B5EF4-FFF2-40B4-BE49-F238E27FC236}">
                <a16:creationId xmlns:a16="http://schemas.microsoft.com/office/drawing/2014/main" id="{09BC33C9-8980-C84D-144C-54003E60FF9C}"/>
              </a:ext>
            </a:extLst>
          </p:cNvPr>
          <p:cNvPicPr>
            <a:picLocks noGrp="1" noRot="1" noMove="1" noResize="1" noEditPoints="1" noAdjustHandles="1" noChangeArrowheads="1" noChangeShapeType="1" noCrop="1"/>
          </p:cNvPicPr>
          <p:nvPr/>
        </p:nvPicPr>
        <p:blipFill>
          <a:blip r:embed="rId4"/>
          <a:stretch>
            <a:fillRect/>
          </a:stretch>
        </p:blipFill>
        <p:spPr>
          <a:xfrm>
            <a:off x="5949272" y="2223577"/>
            <a:ext cx="4993585" cy="6377733"/>
          </a:xfrm>
          <a:prstGeom prst="rect">
            <a:avLst/>
          </a:prstGeom>
          <a:ln w="12700">
            <a:solidFill>
              <a:schemeClr val="tx1"/>
            </a:solidFill>
          </a:ln>
        </p:spPr>
      </p:pic>
      <p:sp>
        <p:nvSpPr>
          <p:cNvPr id="5" name="Plassholder for innhold 4">
            <a:extLst>
              <a:ext uri="{FF2B5EF4-FFF2-40B4-BE49-F238E27FC236}">
                <a16:creationId xmlns:a16="http://schemas.microsoft.com/office/drawing/2014/main" id="{89785808-B016-BB0A-7F2F-93D54A52FC70}"/>
              </a:ext>
            </a:extLst>
          </p:cNvPr>
          <p:cNvSpPr>
            <a:spLocks noGrp="1" noRot="1" noMove="1" noResize="1" noEditPoints="1" noAdjustHandles="1" noChangeArrowheads="1" noChangeShapeType="1"/>
          </p:cNvSpPr>
          <p:nvPr>
            <p:ph idx="1"/>
          </p:nvPr>
        </p:nvSpPr>
        <p:spPr>
          <a:xfrm>
            <a:off x="11378934" y="4498810"/>
            <a:ext cx="3050102" cy="2172322"/>
          </a:xfrm>
          <a:prstGeom prst="wedgeEllipseCallout">
            <a:avLst>
              <a:gd name="adj1" fmla="val -66323"/>
              <a:gd name="adj2" fmla="val -6027"/>
            </a:avLst>
          </a:prstGeom>
          <a:solidFill>
            <a:schemeClr val="bg2">
              <a:lumMod val="90000"/>
            </a:schemeClr>
          </a:solidFill>
          <a:ln>
            <a:solidFill>
              <a:schemeClr val="accent1"/>
            </a:solidFill>
          </a:ln>
        </p:spPr>
        <p:style>
          <a:lnRef idx="1">
            <a:schemeClr val="accent6"/>
          </a:lnRef>
          <a:fillRef idx="3">
            <a:schemeClr val="accent6"/>
          </a:fillRef>
          <a:effectRef idx="2">
            <a:schemeClr val="accent6"/>
          </a:effectRef>
          <a:fontRef idx="minor">
            <a:schemeClr val="lt1"/>
          </a:fontRef>
        </p:style>
        <p:txBody>
          <a:bodyPr rtlCol="0" anchor="ctr"/>
          <a:lstStyle/>
          <a:p>
            <a:endParaRPr lang="nn-NO" dirty="0"/>
          </a:p>
          <a:p>
            <a:pPr marL="0" indent="0">
              <a:buNone/>
            </a:pPr>
            <a:endParaRPr lang="nn-NO" dirty="0">
              <a:solidFill>
                <a:schemeClr val="tx1"/>
              </a:solidFill>
            </a:endParaRPr>
          </a:p>
        </p:txBody>
      </p:sp>
      <p:sp>
        <p:nvSpPr>
          <p:cNvPr id="9" name="TekstSylinder 8">
            <a:extLst>
              <a:ext uri="{FF2B5EF4-FFF2-40B4-BE49-F238E27FC236}">
                <a16:creationId xmlns:a16="http://schemas.microsoft.com/office/drawing/2014/main" id="{DDFAC504-96AF-45B2-0D6A-FBB924B1E8BB}"/>
              </a:ext>
            </a:extLst>
          </p:cNvPr>
          <p:cNvSpPr txBox="1">
            <a:spLocks noGrp="1" noRot="1" noMove="1" noResize="1" noEditPoints="1" noAdjustHandles="1" noChangeArrowheads="1" noChangeShapeType="1"/>
          </p:cNvSpPr>
          <p:nvPr/>
        </p:nvSpPr>
        <p:spPr>
          <a:xfrm>
            <a:off x="11815011" y="4833716"/>
            <a:ext cx="3050102" cy="2034083"/>
          </a:xfrm>
          <a:prstGeom prst="rect">
            <a:avLst/>
          </a:prstGeom>
          <a:noFill/>
        </p:spPr>
        <p:txBody>
          <a:bodyPr wrap="square" rtlCol="0">
            <a:spAutoFit/>
          </a:bodyPr>
          <a:lstStyle/>
          <a:p>
            <a:r>
              <a:rPr lang="nn-NO" sz="3200" dirty="0"/>
              <a:t>Skriv inn</a:t>
            </a:r>
            <a:br>
              <a:rPr lang="nn-NO" sz="3200" dirty="0"/>
            </a:br>
            <a:r>
              <a:rPr lang="nn-NO" sz="3200" dirty="0"/>
              <a:t>tala frå </a:t>
            </a:r>
            <a:r>
              <a:rPr lang="nn-NO" sz="3200" dirty="0" err="1"/>
              <a:t>kodebrikken</a:t>
            </a:r>
            <a:endParaRPr lang="nn-NO" sz="3200" dirty="0"/>
          </a:p>
          <a:p>
            <a:endParaRPr lang="nb-NO" sz="3018" dirty="0"/>
          </a:p>
        </p:txBody>
      </p:sp>
    </p:spTree>
    <p:extLst>
      <p:ext uri="{BB962C8B-B14F-4D97-AF65-F5344CB8AC3E}">
        <p14:creationId xmlns:p14="http://schemas.microsoft.com/office/powerpoint/2010/main" val="16266417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381233" y="1310017"/>
            <a:ext cx="9448204" cy="760268"/>
          </a:xfrm>
        </p:spPr>
        <p:txBody>
          <a:bodyPr/>
          <a:lstStyle/>
          <a:p>
            <a:r>
              <a:rPr lang="nb-NO" dirty="0">
                <a:solidFill>
                  <a:schemeClr val="accent1"/>
                </a:solidFill>
              </a:rPr>
              <a:t>Skriv inn ditt </a:t>
            </a:r>
            <a:r>
              <a:rPr lang="nb-NO" dirty="0" err="1">
                <a:solidFill>
                  <a:schemeClr val="accent1"/>
                </a:solidFill>
              </a:rPr>
              <a:t>personlege</a:t>
            </a:r>
            <a:r>
              <a:rPr lang="nb-NO" dirty="0">
                <a:solidFill>
                  <a:schemeClr val="accent1"/>
                </a:solidFill>
              </a:rPr>
              <a:t> passord</a:t>
            </a:r>
          </a:p>
        </p:txBody>
      </p:sp>
      <p:sp>
        <p:nvSpPr>
          <p:cNvPr id="8" name="Plassholder for innhold 4"/>
          <p:cNvSpPr>
            <a:spLocks noGrp="1" noRot="1" noMove="1" noResize="1" noEditPoints="1" noAdjustHandles="1" noChangeArrowheads="1" noChangeShapeType="1"/>
          </p:cNvSpPr>
          <p:nvPr>
            <p:ph idx="1"/>
          </p:nvPr>
        </p:nvSpPr>
        <p:spPr>
          <a:xfrm>
            <a:off x="2381233" y="4134197"/>
            <a:ext cx="3365170" cy="2343151"/>
          </a:xfrm>
          <a:prstGeom prst="wedgeEllipseCallout">
            <a:avLst>
              <a:gd name="adj1" fmla="val 73468"/>
              <a:gd name="adj2" fmla="val 1419"/>
            </a:avLst>
          </a:prstGeom>
          <a:solidFill>
            <a:schemeClr val="bg2">
              <a:lumMod val="90000"/>
            </a:schemeClr>
          </a:solidFill>
          <a:ln>
            <a:solidFill>
              <a:schemeClr val="accent1"/>
            </a:solidFill>
          </a:ln>
        </p:spPr>
        <p:style>
          <a:lnRef idx="1">
            <a:schemeClr val="accent6"/>
          </a:lnRef>
          <a:fillRef idx="3">
            <a:schemeClr val="accent6"/>
          </a:fillRef>
          <a:effectRef idx="2">
            <a:schemeClr val="accent6"/>
          </a:effectRef>
          <a:fontRef idx="minor">
            <a:schemeClr val="lt1"/>
          </a:fontRef>
        </p:style>
        <p:txBody>
          <a:bodyPr rtlCol="0" anchor="ctr"/>
          <a:lstStyle/>
          <a:p>
            <a:endParaRPr lang="nn-NO" dirty="0"/>
          </a:p>
          <a:p>
            <a:pPr marL="0" indent="0">
              <a:buNone/>
            </a:pPr>
            <a:endParaRPr lang="nn-NO" dirty="0">
              <a:solidFill>
                <a:schemeClr val="tx1"/>
              </a:solidFill>
            </a:endParaRPr>
          </a:p>
        </p:txBody>
      </p:sp>
      <p:sp>
        <p:nvSpPr>
          <p:cNvPr id="10" name="TekstSylinder 9"/>
          <p:cNvSpPr txBox="1">
            <a:spLocks noGrp="1" noRot="1" noMove="1" noResize="1" noEditPoints="1" noAdjustHandles="1" noChangeArrowheads="1" noChangeShapeType="1"/>
          </p:cNvSpPr>
          <p:nvPr/>
        </p:nvSpPr>
        <p:spPr>
          <a:xfrm>
            <a:off x="2935220" y="4443265"/>
            <a:ext cx="3108655" cy="2034083"/>
          </a:xfrm>
          <a:prstGeom prst="rect">
            <a:avLst/>
          </a:prstGeom>
          <a:noFill/>
        </p:spPr>
        <p:txBody>
          <a:bodyPr wrap="square" rtlCol="0">
            <a:spAutoFit/>
          </a:bodyPr>
          <a:lstStyle/>
          <a:p>
            <a:r>
              <a:rPr lang="nn-NO" sz="3200" dirty="0"/>
              <a:t>Skriv inn ditt</a:t>
            </a:r>
            <a:br>
              <a:rPr lang="nn-NO" sz="3200" dirty="0"/>
            </a:br>
            <a:r>
              <a:rPr lang="nn-NO" sz="3200" dirty="0"/>
              <a:t>passord for </a:t>
            </a:r>
            <a:r>
              <a:rPr lang="nn-NO" sz="3200" dirty="0" err="1"/>
              <a:t>BankID</a:t>
            </a:r>
            <a:endParaRPr lang="nn-NO" sz="3200" dirty="0"/>
          </a:p>
          <a:p>
            <a:endParaRPr lang="nb-NO" sz="3018" dirty="0"/>
          </a:p>
        </p:txBody>
      </p:sp>
      <p:pic>
        <p:nvPicPr>
          <p:cNvPr id="3" name="Bilde 2">
            <a:extLst>
              <a:ext uri="{FF2B5EF4-FFF2-40B4-BE49-F238E27FC236}">
                <a16:creationId xmlns:a16="http://schemas.microsoft.com/office/drawing/2014/main" id="{5C61A32B-0FDC-2EAA-A27B-49D4C81CCE49}"/>
              </a:ext>
            </a:extLst>
          </p:cNvPr>
          <p:cNvPicPr>
            <a:picLocks noGrp="1" noRot="1" noMove="1" noResize="1" noEditPoints="1" noAdjustHandles="1" noChangeArrowheads="1" noChangeShapeType="1" noCrop="1"/>
          </p:cNvPicPr>
          <p:nvPr/>
        </p:nvPicPr>
        <p:blipFill>
          <a:blip r:embed="rId3"/>
          <a:stretch>
            <a:fillRect/>
          </a:stretch>
        </p:blipFill>
        <p:spPr>
          <a:xfrm>
            <a:off x="7381702" y="2284844"/>
            <a:ext cx="4804757" cy="6350924"/>
          </a:xfrm>
          <a:prstGeom prst="rect">
            <a:avLst/>
          </a:prstGeom>
          <a:ln w="12700">
            <a:solidFill>
              <a:schemeClr val="tx1"/>
            </a:solidFill>
          </a:ln>
        </p:spPr>
      </p:pic>
      <p:sp>
        <p:nvSpPr>
          <p:cNvPr id="4" name="Ellipse 3">
            <a:extLst>
              <a:ext uri="{FF2B5EF4-FFF2-40B4-BE49-F238E27FC236}">
                <a16:creationId xmlns:a16="http://schemas.microsoft.com/office/drawing/2014/main" id="{65969C57-003F-326F-18DF-C209E5753B5D}"/>
              </a:ext>
            </a:extLst>
          </p:cNvPr>
          <p:cNvSpPr>
            <a:spLocks noGrp="1" noRot="1" noMove="1" noResize="1" noEditPoints="1" noAdjustHandles="1" noChangeArrowheads="1" noChangeShapeType="1"/>
          </p:cNvSpPr>
          <p:nvPr/>
        </p:nvSpPr>
        <p:spPr>
          <a:xfrm>
            <a:off x="7891818" y="4803117"/>
            <a:ext cx="1967078" cy="86616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3018"/>
          </a:p>
        </p:txBody>
      </p:sp>
    </p:spTree>
    <p:extLst>
      <p:ext uri="{BB962C8B-B14F-4D97-AF65-F5344CB8AC3E}">
        <p14:creationId xmlns:p14="http://schemas.microsoft.com/office/powerpoint/2010/main" val="8808211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n-NO" dirty="0">
                <a:solidFill>
                  <a:schemeClr val="accent1"/>
                </a:solidFill>
              </a:rPr>
              <a:t>Du er no logga inn til NAV sine tenester</a:t>
            </a:r>
          </a:p>
        </p:txBody>
      </p:sp>
      <p:pic>
        <p:nvPicPr>
          <p:cNvPr id="3" name="Bilde 2">
            <a:extLst>
              <a:ext uri="{FF2B5EF4-FFF2-40B4-BE49-F238E27FC236}">
                <a16:creationId xmlns:a16="http://schemas.microsoft.com/office/drawing/2014/main" id="{10ED03EA-3AB1-A34B-9C9C-097911FB618F}"/>
              </a:ext>
            </a:extLst>
          </p:cNvPr>
          <p:cNvPicPr>
            <a:picLocks noGrp="1" noRot="1" noMove="1" noResize="1" noEditPoints="1" noAdjustHandles="1" noChangeArrowheads="1" noChangeShapeType="1" noCrop="1"/>
          </p:cNvPicPr>
          <p:nvPr/>
        </p:nvPicPr>
        <p:blipFill>
          <a:blip r:embed="rId3"/>
          <a:stretch>
            <a:fillRect/>
          </a:stretch>
        </p:blipFill>
        <p:spPr>
          <a:xfrm>
            <a:off x="1591144" y="2681543"/>
            <a:ext cx="13072123" cy="5773839"/>
          </a:xfrm>
          <a:prstGeom prst="rect">
            <a:avLst/>
          </a:prstGeom>
          <a:ln w="12700">
            <a:solidFill>
              <a:schemeClr val="tx1"/>
            </a:solidFill>
          </a:ln>
        </p:spPr>
      </p:pic>
      <p:sp>
        <p:nvSpPr>
          <p:cNvPr id="4" name="Plassholder for innhold 2">
            <a:extLst>
              <a:ext uri="{FF2B5EF4-FFF2-40B4-BE49-F238E27FC236}">
                <a16:creationId xmlns:a16="http://schemas.microsoft.com/office/drawing/2014/main" id="{C0CE3C66-2E5B-93B3-A558-B9653FDC0E4F}"/>
              </a:ext>
            </a:extLst>
          </p:cNvPr>
          <p:cNvSpPr>
            <a:spLocks noGrp="1" noRot="1" noMove="1" noResize="1" noEditPoints="1" noAdjustHandles="1" noChangeArrowheads="1" noChangeShapeType="1"/>
          </p:cNvSpPr>
          <p:nvPr>
            <p:ph idx="1"/>
          </p:nvPr>
        </p:nvSpPr>
        <p:spPr>
          <a:xfrm>
            <a:off x="4637585" y="5358999"/>
            <a:ext cx="2508282" cy="692497"/>
          </a:xfrm>
        </p:spPr>
        <p:txBody>
          <a:bodyPr>
            <a:normAutofit/>
          </a:bodyPr>
          <a:lstStyle/>
          <a:p>
            <a:pPr marL="0" lvl="1" indent="0">
              <a:buNone/>
            </a:pPr>
            <a:r>
              <a:rPr lang="nn-NO" sz="2400" dirty="0">
                <a:solidFill>
                  <a:srgbClr val="FFFFFF"/>
                </a:solidFill>
                <a:latin typeface="Arial" charset="0"/>
                <a:cs typeface="Arial" charset="0"/>
              </a:rPr>
              <a:t>Ola Normann</a:t>
            </a:r>
            <a:endParaRPr lang="nn-NO" sz="2400" b="1" dirty="0">
              <a:solidFill>
                <a:srgbClr val="FFFFFF"/>
              </a:solidFill>
              <a:latin typeface="Arial" charset="0"/>
              <a:cs typeface="Arial" charset="0"/>
            </a:endParaRPr>
          </a:p>
          <a:p>
            <a:pPr marL="0" lvl="1" indent="0">
              <a:buNone/>
            </a:pPr>
            <a:endParaRPr lang="nn-NO" sz="3733" b="1" dirty="0">
              <a:latin typeface="Arial" charset="0"/>
              <a:cs typeface="Arial" charset="0"/>
            </a:endParaRPr>
          </a:p>
          <a:p>
            <a:pPr marL="0" lvl="1" indent="0">
              <a:buNone/>
            </a:pPr>
            <a:endParaRPr lang="nn-NO" sz="3733" dirty="0">
              <a:latin typeface="Arial" charset="0"/>
              <a:cs typeface="Arial" charset="0"/>
            </a:endParaRPr>
          </a:p>
          <a:p>
            <a:pPr marL="0" indent="0">
              <a:buNone/>
            </a:pPr>
            <a:endParaRPr lang="nn-NO" dirty="0"/>
          </a:p>
        </p:txBody>
      </p:sp>
      <p:sp>
        <p:nvSpPr>
          <p:cNvPr id="5" name="Bildeforklaring formet som en ellipse 4">
            <a:extLst>
              <a:ext uri="{FF2B5EF4-FFF2-40B4-BE49-F238E27FC236}">
                <a16:creationId xmlns:a16="http://schemas.microsoft.com/office/drawing/2014/main" id="{3467A712-5A2A-D3A7-37D6-D0ACF6276E7B}"/>
              </a:ext>
            </a:extLst>
          </p:cNvPr>
          <p:cNvSpPr>
            <a:spLocks noGrp="1" noRot="1" noMove="1" noResize="1" noEditPoints="1" noAdjustHandles="1" noChangeArrowheads="1" noChangeShapeType="1"/>
          </p:cNvSpPr>
          <p:nvPr/>
        </p:nvSpPr>
        <p:spPr>
          <a:xfrm rot="13978349" flipH="1" flipV="1">
            <a:off x="10313659" y="4704583"/>
            <a:ext cx="2096716" cy="2022624"/>
          </a:xfrm>
          <a:prstGeom prst="wedgeEllipseCallout">
            <a:avLst>
              <a:gd name="adj1" fmla="val -56348"/>
              <a:gd name="adj2" fmla="val 70973"/>
            </a:avLst>
          </a:prstGeom>
          <a:solidFill>
            <a:schemeClr val="accent2">
              <a:lumMod val="60000"/>
              <a:lumOff val="40000"/>
            </a:schemeClr>
          </a:solidFill>
          <a:ln>
            <a:solidFill>
              <a:srgbClr val="1E2B3C"/>
            </a:solidFill>
          </a:ln>
        </p:spPr>
        <p:style>
          <a:lnRef idx="1">
            <a:schemeClr val="accent6"/>
          </a:lnRef>
          <a:fillRef idx="3">
            <a:schemeClr val="accent6"/>
          </a:fillRef>
          <a:effectRef idx="2">
            <a:schemeClr val="accent6"/>
          </a:effectRef>
          <a:fontRef idx="minor">
            <a:schemeClr val="lt1"/>
          </a:fontRef>
        </p:style>
        <p:txBody>
          <a:bodyPr rtlCol="0" anchor="ctr"/>
          <a:lstStyle/>
          <a:p>
            <a:endParaRPr lang="nn-NO" dirty="0"/>
          </a:p>
          <a:p>
            <a:pPr marL="0" indent="0">
              <a:buNone/>
            </a:pPr>
            <a:endParaRPr lang="nn-NO" dirty="0">
              <a:solidFill>
                <a:schemeClr val="tx1"/>
              </a:solidFill>
            </a:endParaRPr>
          </a:p>
        </p:txBody>
      </p:sp>
      <p:sp>
        <p:nvSpPr>
          <p:cNvPr id="7" name="TekstSylinder 6">
            <a:extLst>
              <a:ext uri="{FF2B5EF4-FFF2-40B4-BE49-F238E27FC236}">
                <a16:creationId xmlns:a16="http://schemas.microsoft.com/office/drawing/2014/main" id="{C622D344-D547-F025-2917-171D5C535396}"/>
              </a:ext>
            </a:extLst>
          </p:cNvPr>
          <p:cNvSpPr txBox="1">
            <a:spLocks noGrp="1" noRot="1" noMove="1" noResize="1" noEditPoints="1" noAdjustHandles="1" noChangeArrowheads="1" noChangeShapeType="1"/>
          </p:cNvSpPr>
          <p:nvPr/>
        </p:nvSpPr>
        <p:spPr>
          <a:xfrm>
            <a:off x="10471743" y="4906742"/>
            <a:ext cx="1980722" cy="1323439"/>
          </a:xfrm>
          <a:prstGeom prst="rect">
            <a:avLst/>
          </a:prstGeom>
          <a:noFill/>
        </p:spPr>
        <p:txBody>
          <a:bodyPr wrap="square" rtlCol="0">
            <a:spAutoFit/>
          </a:bodyPr>
          <a:lstStyle/>
          <a:p>
            <a:pPr algn="ctr"/>
            <a:r>
              <a:rPr lang="nn-NO" sz="2000" dirty="0"/>
              <a:t>Dine personlege tenester hjå NAV</a:t>
            </a:r>
          </a:p>
        </p:txBody>
      </p:sp>
    </p:spTree>
    <p:extLst>
      <p:ext uri="{BB962C8B-B14F-4D97-AF65-F5344CB8AC3E}">
        <p14:creationId xmlns:p14="http://schemas.microsoft.com/office/powerpoint/2010/main" val="35780424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FA40CE5-8168-4A7D-89A0-0685A78E575A}"/>
              </a:ext>
            </a:extLst>
          </p:cNvPr>
          <p:cNvSpPr>
            <a:spLocks noGrp="1"/>
          </p:cNvSpPr>
          <p:nvPr>
            <p:ph type="title"/>
          </p:nvPr>
        </p:nvSpPr>
        <p:spPr/>
        <p:txBody>
          <a:bodyPr/>
          <a:lstStyle/>
          <a:p>
            <a:r>
              <a:rPr lang="nn-NO" dirty="0">
                <a:solidFill>
                  <a:schemeClr val="accent1"/>
                </a:solidFill>
              </a:rPr>
              <a:t>Finn offentlege tenester på www.noreg.no</a:t>
            </a:r>
            <a:endParaRPr lang="nn-NO" dirty="0"/>
          </a:p>
        </p:txBody>
      </p:sp>
      <p:sp>
        <p:nvSpPr>
          <p:cNvPr id="6" name="Bildeforklaring formet som en ellipse 6">
            <a:extLst>
              <a:ext uri="{FF2B5EF4-FFF2-40B4-BE49-F238E27FC236}">
                <a16:creationId xmlns:a16="http://schemas.microsoft.com/office/drawing/2014/main" id="{D586F47B-B3D2-45C8-8B12-C742022612FC}"/>
              </a:ext>
            </a:extLst>
          </p:cNvPr>
          <p:cNvSpPr/>
          <p:nvPr/>
        </p:nvSpPr>
        <p:spPr>
          <a:xfrm rot="10800000" flipH="1" flipV="1">
            <a:off x="617049" y="2465942"/>
            <a:ext cx="3494366" cy="3206555"/>
          </a:xfrm>
          <a:prstGeom prst="wedgeEllipseCallout">
            <a:avLst>
              <a:gd name="adj1" fmla="val 53922"/>
              <a:gd name="adj2" fmla="val -41342"/>
            </a:avLst>
          </a:prstGeom>
          <a:solidFill>
            <a:schemeClr val="bg2">
              <a:lumMod val="90000"/>
            </a:schemeClr>
          </a:solidFill>
          <a:ln>
            <a:solidFill>
              <a:schemeClr val="accent1">
                <a:lumMod val="60000"/>
                <a:lumOff val="4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nn-NO" sz="2800" dirty="0">
                <a:solidFill>
                  <a:schemeClr val="tx1"/>
                </a:solidFill>
              </a:rPr>
              <a:t>Skriv inn www.noreg.no </a:t>
            </a:r>
            <a:br>
              <a:rPr lang="nn-NO" sz="2800" dirty="0">
                <a:solidFill>
                  <a:schemeClr val="tx1"/>
                </a:solidFill>
              </a:rPr>
            </a:br>
            <a:r>
              <a:rPr lang="nn-NO" sz="2800" dirty="0">
                <a:solidFill>
                  <a:schemeClr val="tx1"/>
                </a:solidFill>
              </a:rPr>
              <a:t>i adresselinja i nettlesaren</a:t>
            </a:r>
          </a:p>
        </p:txBody>
      </p:sp>
      <p:pic>
        <p:nvPicPr>
          <p:cNvPr id="4" name="Bilde 3">
            <a:extLst>
              <a:ext uri="{FF2B5EF4-FFF2-40B4-BE49-F238E27FC236}">
                <a16:creationId xmlns:a16="http://schemas.microsoft.com/office/drawing/2014/main" id="{D75D50B2-D60B-4464-95DB-F415D5E5978D}"/>
              </a:ext>
            </a:extLst>
          </p:cNvPr>
          <p:cNvPicPr>
            <a:picLocks noChangeAspect="1"/>
          </p:cNvPicPr>
          <p:nvPr/>
        </p:nvPicPr>
        <p:blipFill>
          <a:blip r:embed="rId3"/>
          <a:stretch>
            <a:fillRect/>
          </a:stretch>
        </p:blipFill>
        <p:spPr>
          <a:xfrm>
            <a:off x="4648450" y="2452171"/>
            <a:ext cx="8899031" cy="6381750"/>
          </a:xfrm>
          <a:prstGeom prst="rect">
            <a:avLst/>
          </a:prstGeom>
          <a:ln w="28575">
            <a:solidFill>
              <a:schemeClr val="tx1"/>
            </a:solidFill>
          </a:ln>
        </p:spPr>
      </p:pic>
    </p:spTree>
    <p:extLst>
      <p:ext uri="{BB962C8B-B14F-4D97-AF65-F5344CB8AC3E}">
        <p14:creationId xmlns:p14="http://schemas.microsoft.com/office/powerpoint/2010/main" val="14766195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n-NO" dirty="0">
                <a:solidFill>
                  <a:schemeClr val="accent1"/>
                </a:solidFill>
              </a:rPr>
              <a:t>Du finn hjelp til </a:t>
            </a:r>
            <a:r>
              <a:rPr lang="nn-NO" dirty="0" err="1">
                <a:solidFill>
                  <a:schemeClr val="accent1"/>
                </a:solidFill>
              </a:rPr>
              <a:t>innlogging</a:t>
            </a:r>
            <a:r>
              <a:rPr lang="nn-NO" dirty="0">
                <a:solidFill>
                  <a:schemeClr val="accent1"/>
                </a:solidFill>
              </a:rPr>
              <a:t> på Noreg.no</a:t>
            </a:r>
          </a:p>
        </p:txBody>
      </p:sp>
      <p:pic>
        <p:nvPicPr>
          <p:cNvPr id="8" name="Bilde 7">
            <a:extLst>
              <a:ext uri="{FF2B5EF4-FFF2-40B4-BE49-F238E27FC236}">
                <a16:creationId xmlns:a16="http://schemas.microsoft.com/office/drawing/2014/main" id="{B388D3FF-99BC-462F-947D-C835B1C5C328}"/>
              </a:ext>
            </a:extLst>
          </p:cNvPr>
          <p:cNvPicPr>
            <a:picLocks noChangeAspect="1"/>
          </p:cNvPicPr>
          <p:nvPr/>
        </p:nvPicPr>
        <p:blipFill>
          <a:blip r:embed="rId3"/>
          <a:stretch>
            <a:fillRect/>
          </a:stretch>
        </p:blipFill>
        <p:spPr>
          <a:xfrm>
            <a:off x="4895850" y="2414298"/>
            <a:ext cx="8075495" cy="6550918"/>
          </a:xfrm>
          <a:prstGeom prst="rect">
            <a:avLst/>
          </a:prstGeom>
          <a:ln w="28575">
            <a:solidFill>
              <a:schemeClr val="tx1"/>
            </a:solidFill>
          </a:ln>
        </p:spPr>
      </p:pic>
      <p:sp>
        <p:nvSpPr>
          <p:cNvPr id="9" name="Bildeforklaring formet som en ellipse 10">
            <a:extLst>
              <a:ext uri="{FF2B5EF4-FFF2-40B4-BE49-F238E27FC236}">
                <a16:creationId xmlns:a16="http://schemas.microsoft.com/office/drawing/2014/main" id="{732B0CF0-EA9B-4F83-9B14-21EC8D20B279}"/>
              </a:ext>
            </a:extLst>
          </p:cNvPr>
          <p:cNvSpPr/>
          <p:nvPr/>
        </p:nvSpPr>
        <p:spPr>
          <a:xfrm>
            <a:off x="2116582" y="5496549"/>
            <a:ext cx="3597627" cy="2646835"/>
          </a:xfrm>
          <a:prstGeom prst="wedgeEllipseCallout">
            <a:avLst>
              <a:gd name="adj1" fmla="val 73893"/>
              <a:gd name="adj2" fmla="val 38282"/>
            </a:avLst>
          </a:prstGeom>
          <a:solidFill>
            <a:schemeClr val="bg2">
              <a:lumMod val="90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3200" dirty="0" err="1">
                <a:solidFill>
                  <a:schemeClr val="tx1"/>
                </a:solidFill>
                <a:latin typeface="Arial" panose="020B0604020202020204" pitchFamily="34" charset="0"/>
                <a:cs typeface="Arial" panose="020B0604020202020204" pitchFamily="34" charset="0"/>
              </a:rPr>
              <a:t>Brukarstøtte</a:t>
            </a:r>
            <a:r>
              <a:rPr lang="nb-NO" sz="3200" dirty="0">
                <a:solidFill>
                  <a:schemeClr val="tx1"/>
                </a:solidFill>
                <a:latin typeface="Arial" panose="020B0604020202020204" pitchFamily="34" charset="0"/>
                <a:cs typeface="Arial" panose="020B0604020202020204" pitchFamily="34" charset="0"/>
              </a:rPr>
              <a:t> og hjelp for innlogging</a:t>
            </a:r>
          </a:p>
        </p:txBody>
      </p:sp>
    </p:spTree>
    <p:extLst>
      <p:ext uri="{BB962C8B-B14F-4D97-AF65-F5344CB8AC3E}">
        <p14:creationId xmlns:p14="http://schemas.microsoft.com/office/powerpoint/2010/main" val="2540831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2294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3C03E42-1D81-41B0-950E-F40A7BF72220}"/>
              </a:ext>
            </a:extLst>
          </p:cNvPr>
          <p:cNvSpPr>
            <a:spLocks noGrp="1"/>
          </p:cNvSpPr>
          <p:nvPr>
            <p:ph type="title"/>
          </p:nvPr>
        </p:nvSpPr>
        <p:spPr/>
        <p:txBody>
          <a:bodyPr/>
          <a:lstStyle/>
          <a:p>
            <a:r>
              <a:rPr lang="nn-NO" dirty="0">
                <a:solidFill>
                  <a:schemeClr val="accent1"/>
                </a:solidFill>
              </a:rPr>
              <a:t>Kva er </a:t>
            </a:r>
            <a:r>
              <a:rPr lang="nn-NO" dirty="0" err="1">
                <a:solidFill>
                  <a:schemeClr val="accent1"/>
                </a:solidFill>
              </a:rPr>
              <a:t>BankID</a:t>
            </a:r>
            <a:r>
              <a:rPr lang="nn-NO" dirty="0">
                <a:solidFill>
                  <a:schemeClr val="accent1"/>
                </a:solidFill>
              </a:rPr>
              <a:t>?</a:t>
            </a:r>
            <a:endParaRPr lang="nn-NO" dirty="0"/>
          </a:p>
        </p:txBody>
      </p:sp>
      <p:sp>
        <p:nvSpPr>
          <p:cNvPr id="4" name="Plassholder for innhold 2">
            <a:extLst>
              <a:ext uri="{FF2B5EF4-FFF2-40B4-BE49-F238E27FC236}">
                <a16:creationId xmlns:a16="http://schemas.microsoft.com/office/drawing/2014/main" id="{BB0C9461-C64F-4847-B082-0B0B04519EDF}"/>
              </a:ext>
            </a:extLst>
          </p:cNvPr>
          <p:cNvSpPr>
            <a:spLocks noGrp="1"/>
          </p:cNvSpPr>
          <p:nvPr>
            <p:ph idx="1"/>
          </p:nvPr>
        </p:nvSpPr>
        <p:spPr>
          <a:xfrm>
            <a:off x="1532043" y="2923621"/>
            <a:ext cx="8529920" cy="4751785"/>
          </a:xfrm>
          <a:ln>
            <a:noFill/>
          </a:ln>
        </p:spPr>
        <p:txBody>
          <a:bodyPr>
            <a:normAutofit fontScale="32500" lnSpcReduction="20000"/>
          </a:bodyPr>
          <a:lstStyle/>
          <a:p>
            <a:pPr marL="742950" lvl="1" indent="-742950">
              <a:lnSpc>
                <a:spcPct val="170000"/>
              </a:lnSpc>
            </a:pPr>
            <a:r>
              <a:rPr lang="nn-NO" sz="11100" dirty="0" err="1">
                <a:latin typeface="Arial" charset="0"/>
                <a:cs typeface="Arial" charset="0"/>
              </a:rPr>
              <a:t>BankID</a:t>
            </a:r>
            <a:r>
              <a:rPr lang="nn-NO" sz="11100" dirty="0">
                <a:latin typeface="Arial" charset="0"/>
                <a:cs typeface="Arial" charset="0"/>
              </a:rPr>
              <a:t> er ein </a:t>
            </a:r>
            <a:r>
              <a:rPr lang="nn-NO" sz="11100" b="1" dirty="0">
                <a:latin typeface="Arial" charset="0"/>
                <a:cs typeface="Arial" charset="0"/>
              </a:rPr>
              <a:t>personleg elektronisk legitimasjon</a:t>
            </a:r>
          </a:p>
          <a:p>
            <a:pPr marL="742950" lvl="1" indent="-742950">
              <a:lnSpc>
                <a:spcPct val="170000"/>
              </a:lnSpc>
            </a:pPr>
            <a:r>
              <a:rPr lang="nn-NO" sz="11100" dirty="0">
                <a:latin typeface="Arial" charset="0"/>
                <a:cs typeface="Arial" charset="0"/>
              </a:rPr>
              <a:t>Kontakt banken din for å få </a:t>
            </a:r>
            <a:r>
              <a:rPr lang="nn-NO" sz="11100" dirty="0" err="1">
                <a:latin typeface="Arial" charset="0"/>
                <a:cs typeface="Arial" charset="0"/>
              </a:rPr>
              <a:t>BankID</a:t>
            </a:r>
            <a:endParaRPr lang="nn-NO" sz="11100" dirty="0">
              <a:latin typeface="Arial" charset="0"/>
              <a:cs typeface="Arial" charset="0"/>
            </a:endParaRPr>
          </a:p>
          <a:p>
            <a:pPr marL="742950" lvl="1" indent="-742950">
              <a:lnSpc>
                <a:spcPct val="170000"/>
              </a:lnSpc>
            </a:pPr>
            <a:r>
              <a:rPr lang="nn-NO" sz="11100" dirty="0" err="1">
                <a:latin typeface="Arial" charset="0"/>
                <a:cs typeface="Arial" charset="0"/>
              </a:rPr>
              <a:t>BankID</a:t>
            </a:r>
            <a:r>
              <a:rPr lang="nn-NO" sz="11100" dirty="0">
                <a:latin typeface="Arial" charset="0"/>
                <a:cs typeface="Arial" charset="0"/>
              </a:rPr>
              <a:t> har fleire innloggingsmetodar</a:t>
            </a:r>
          </a:p>
          <a:p>
            <a:pPr marL="742950" lvl="1" indent="-742950"/>
            <a:endParaRPr lang="nn-NO" sz="3733" dirty="0">
              <a:latin typeface="Arial" charset="0"/>
              <a:cs typeface="Arial" charset="0"/>
            </a:endParaRPr>
          </a:p>
          <a:p>
            <a:pPr marL="0" lvl="1" indent="0">
              <a:buNone/>
            </a:pPr>
            <a:endParaRPr lang="nn-NO" sz="3733" b="1" dirty="0">
              <a:latin typeface="Arial" charset="0"/>
              <a:cs typeface="Arial" charset="0"/>
            </a:endParaRPr>
          </a:p>
          <a:p>
            <a:pPr marL="0" lvl="1" indent="0">
              <a:buNone/>
            </a:pPr>
            <a:endParaRPr lang="nn-NO" sz="3733" b="1" dirty="0">
              <a:latin typeface="Arial" charset="0"/>
              <a:cs typeface="Arial" charset="0"/>
            </a:endParaRPr>
          </a:p>
          <a:p>
            <a:pPr marL="0" lvl="1" indent="0">
              <a:buNone/>
            </a:pPr>
            <a:endParaRPr lang="nn-NO" sz="3733" dirty="0">
              <a:latin typeface="Arial" charset="0"/>
              <a:cs typeface="Arial" charset="0"/>
            </a:endParaRPr>
          </a:p>
          <a:p>
            <a:pPr marL="0" indent="0">
              <a:buNone/>
            </a:pPr>
            <a:endParaRPr lang="nn-NO" dirty="0"/>
          </a:p>
        </p:txBody>
      </p:sp>
      <p:sp>
        <p:nvSpPr>
          <p:cNvPr id="6" name="Bildeforklaring formet som en ellipse 3">
            <a:extLst>
              <a:ext uri="{FF2B5EF4-FFF2-40B4-BE49-F238E27FC236}">
                <a16:creationId xmlns:a16="http://schemas.microsoft.com/office/drawing/2014/main" id="{B2C481F1-C5C6-4BD3-8403-875500C562D9}"/>
              </a:ext>
            </a:extLst>
          </p:cNvPr>
          <p:cNvSpPr/>
          <p:nvPr/>
        </p:nvSpPr>
        <p:spPr>
          <a:xfrm>
            <a:off x="10523912" y="2923621"/>
            <a:ext cx="4451400" cy="4524583"/>
          </a:xfrm>
          <a:prstGeom prst="wedgeEllipseCallout">
            <a:avLst>
              <a:gd name="adj1" fmla="val -44188"/>
              <a:gd name="adj2" fmla="val -21721"/>
            </a:avLst>
          </a:prstGeom>
          <a:blipFill dpi="0"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a:blipFill>
          <a:ln w="28575">
            <a:solidFill>
              <a:schemeClr val="accent1"/>
            </a:solidFill>
          </a:ln>
        </p:spPr>
        <p:style>
          <a:lnRef idx="1">
            <a:schemeClr val="accent6"/>
          </a:lnRef>
          <a:fillRef idx="3">
            <a:schemeClr val="accent6"/>
          </a:fillRef>
          <a:effectRef idx="2">
            <a:schemeClr val="accent6"/>
          </a:effectRef>
          <a:fontRef idx="minor">
            <a:schemeClr val="lt1"/>
          </a:fontRef>
        </p:style>
        <p:txBody>
          <a:bodyPr rtlCol="0" anchor="ctr"/>
          <a:lstStyle/>
          <a:p>
            <a:endParaRPr lang="nn-NO" sz="3018" dirty="0">
              <a:solidFill>
                <a:schemeClr val="tx1"/>
              </a:solidFill>
            </a:endParaRPr>
          </a:p>
        </p:txBody>
      </p:sp>
    </p:spTree>
    <p:extLst>
      <p:ext uri="{BB962C8B-B14F-4D97-AF65-F5344CB8AC3E}">
        <p14:creationId xmlns:p14="http://schemas.microsoft.com/office/powerpoint/2010/main" val="25614549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80314E7-AC3F-4DF4-A8FE-C508AC24EEFC}"/>
              </a:ext>
            </a:extLst>
          </p:cNvPr>
          <p:cNvSpPr>
            <a:spLocks noGrp="1"/>
          </p:cNvSpPr>
          <p:nvPr>
            <p:ph type="title"/>
          </p:nvPr>
        </p:nvSpPr>
        <p:spPr>
          <a:xfrm>
            <a:off x="1414732" y="1535262"/>
            <a:ext cx="12366582" cy="692497"/>
          </a:xfrm>
        </p:spPr>
        <p:txBody>
          <a:bodyPr/>
          <a:lstStyle/>
          <a:p>
            <a:r>
              <a:rPr lang="nb-NO" dirty="0">
                <a:solidFill>
                  <a:schemeClr val="accent1"/>
                </a:solidFill>
                <a:latin typeface="Arial" charset="0"/>
                <a:cs typeface="Arial" charset="0"/>
              </a:rPr>
              <a:t>Kva betyr det å logge inn med elektronisk ID?</a:t>
            </a:r>
            <a:endParaRPr lang="nn-NO" dirty="0"/>
          </a:p>
        </p:txBody>
      </p:sp>
      <p:sp>
        <p:nvSpPr>
          <p:cNvPr id="4" name="Rectangle 3">
            <a:extLst>
              <a:ext uri="{FF2B5EF4-FFF2-40B4-BE49-F238E27FC236}">
                <a16:creationId xmlns:a16="http://schemas.microsoft.com/office/drawing/2014/main" id="{B92A87F7-0316-4097-BC7C-F5D74E1AF6D9}"/>
              </a:ext>
            </a:extLst>
          </p:cNvPr>
          <p:cNvSpPr txBox="1">
            <a:spLocks/>
          </p:cNvSpPr>
          <p:nvPr/>
        </p:nvSpPr>
        <p:spPr>
          <a:xfrm>
            <a:off x="866091" y="2642752"/>
            <a:ext cx="7729269" cy="4439743"/>
          </a:xfrm>
          <a:prstGeom prst="rect">
            <a:avLst/>
          </a:prstGeom>
        </p:spPr>
        <p:txBody>
          <a:bodyPr vert="horz" lIns="0" tIns="0" rIns="0" bIns="0" rtlCol="0">
            <a:normAutofit/>
          </a:bodyPr>
          <a:lstStyle>
            <a:lvl1pPr marL="540000" indent="-540000" algn="l" defTabSz="1219085" rtl="0" eaLnBrk="1" latinLnBrk="0" hangingPunct="1">
              <a:lnSpc>
                <a:spcPct val="100000"/>
              </a:lnSpc>
              <a:spcBef>
                <a:spcPts val="2500"/>
              </a:spcBef>
              <a:buClr>
                <a:schemeClr val="accent3"/>
              </a:buClr>
              <a:buFont typeface="Arial" panose="020B0604020202020204" pitchFamily="34" charset="0"/>
              <a:buChar char="•"/>
              <a:defRPr sz="3600" kern="1200">
                <a:solidFill>
                  <a:schemeClr val="tx2"/>
                </a:solidFill>
                <a:latin typeface="+mn-lt"/>
                <a:ea typeface="+mn-ea"/>
                <a:cs typeface="+mn-cs"/>
              </a:defRPr>
            </a:lvl1pPr>
            <a:lvl2pPr marL="111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3200" kern="1200">
                <a:solidFill>
                  <a:schemeClr val="tx2"/>
                </a:solidFill>
                <a:latin typeface="+mn-lt"/>
                <a:ea typeface="+mn-ea"/>
                <a:cs typeface="+mn-cs"/>
              </a:defRPr>
            </a:lvl2pPr>
            <a:lvl3pPr marL="147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2800" kern="1200">
                <a:solidFill>
                  <a:schemeClr val="tx2"/>
                </a:solidFill>
                <a:latin typeface="+mn-lt"/>
                <a:ea typeface="+mn-ea"/>
                <a:cs typeface="+mn-cs"/>
              </a:defRPr>
            </a:lvl3pPr>
            <a:lvl4pPr marL="171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400" kern="1200">
                <a:solidFill>
                  <a:schemeClr val="tx2"/>
                </a:solidFill>
                <a:latin typeface="+mn-lt"/>
                <a:ea typeface="+mn-ea"/>
                <a:cs typeface="+mn-cs"/>
              </a:defRPr>
            </a:lvl4pPr>
            <a:lvl5pPr marL="207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Font typeface="Arial" panose="020B0604020202020204" pitchFamily="34" charset="0"/>
              <a:buNone/>
            </a:pPr>
            <a:endParaRPr lang="nn-NO" dirty="0"/>
          </a:p>
          <a:p>
            <a:pPr>
              <a:buClrTx/>
            </a:pPr>
            <a:r>
              <a:rPr lang="nn-NO" dirty="0"/>
              <a:t>å legitimere seg elektronisk</a:t>
            </a:r>
          </a:p>
          <a:p>
            <a:pPr>
              <a:buClrTx/>
            </a:pPr>
            <a:r>
              <a:rPr lang="nn-NO" dirty="0"/>
              <a:t>å kunne utføre personlege tenester</a:t>
            </a:r>
          </a:p>
          <a:p>
            <a:pPr>
              <a:buClrTx/>
            </a:pPr>
            <a:r>
              <a:rPr lang="nn-NO" dirty="0"/>
              <a:t>å kome inn til opplysningar om deg</a:t>
            </a:r>
          </a:p>
          <a:p>
            <a:endParaRPr lang="nn-NO" dirty="0"/>
          </a:p>
        </p:txBody>
      </p:sp>
      <p:sp>
        <p:nvSpPr>
          <p:cNvPr id="5" name="Bildeforklaring formet som en ellipse 2">
            <a:extLst>
              <a:ext uri="{FF2B5EF4-FFF2-40B4-BE49-F238E27FC236}">
                <a16:creationId xmlns:a16="http://schemas.microsoft.com/office/drawing/2014/main" id="{3B831BD6-F037-4938-BC60-A634D07B6102}"/>
              </a:ext>
            </a:extLst>
          </p:cNvPr>
          <p:cNvSpPr/>
          <p:nvPr/>
        </p:nvSpPr>
        <p:spPr>
          <a:xfrm>
            <a:off x="8869678" y="2676003"/>
            <a:ext cx="5164025" cy="5116826"/>
          </a:xfrm>
          <a:prstGeom prst="wedgeEllipseCallout">
            <a:avLst>
              <a:gd name="adj1" fmla="val -48919"/>
              <a:gd name="adj2" fmla="val -5024"/>
            </a:avLst>
          </a:prstGeom>
          <a:blipFill dpi="0"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a:blipFill>
          <a:ln w="28575">
            <a:solidFill>
              <a:schemeClr val="accent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nn-NO" sz="3018" dirty="0"/>
          </a:p>
        </p:txBody>
      </p:sp>
      <p:sp>
        <p:nvSpPr>
          <p:cNvPr id="6" name="TekstSylinder 5">
            <a:extLst>
              <a:ext uri="{FF2B5EF4-FFF2-40B4-BE49-F238E27FC236}">
                <a16:creationId xmlns:a16="http://schemas.microsoft.com/office/drawing/2014/main" id="{B4816D9F-90DD-4F1E-8397-8C87E0D8D14B}"/>
              </a:ext>
            </a:extLst>
          </p:cNvPr>
          <p:cNvSpPr txBox="1"/>
          <p:nvPr/>
        </p:nvSpPr>
        <p:spPr>
          <a:xfrm>
            <a:off x="9351816" y="3993696"/>
            <a:ext cx="4681887" cy="2964017"/>
          </a:xfrm>
          <a:prstGeom prst="rect">
            <a:avLst/>
          </a:prstGeom>
          <a:noFill/>
        </p:spPr>
        <p:txBody>
          <a:bodyPr wrap="square" rtlCol="0">
            <a:spAutoFit/>
          </a:bodyPr>
          <a:lstStyle/>
          <a:p>
            <a:r>
              <a:rPr lang="nn-NO" sz="2666" dirty="0"/>
              <a:t>Digitale offentlege tenester:</a:t>
            </a:r>
          </a:p>
          <a:p>
            <a:endParaRPr lang="nn-NO" sz="2666" dirty="0"/>
          </a:p>
          <a:p>
            <a:pPr marL="457154" indent="-457154">
              <a:buFont typeface="Arial" panose="020B0604020202020204" pitchFamily="34" charset="0"/>
              <a:buChar char="•"/>
            </a:pPr>
            <a:r>
              <a:rPr lang="nn-NO" sz="2666" dirty="0"/>
              <a:t>skattemelding frå skatteetaten</a:t>
            </a:r>
          </a:p>
          <a:p>
            <a:pPr marL="457154" indent="-457154">
              <a:buFont typeface="Arial" panose="020B0604020202020204" pitchFamily="34" charset="0"/>
              <a:buChar char="•"/>
            </a:pPr>
            <a:r>
              <a:rPr lang="nn-NO" sz="2666" dirty="0"/>
              <a:t>reseptar på </a:t>
            </a:r>
            <a:r>
              <a:rPr lang="nn-NO" sz="2666" dirty="0" err="1"/>
              <a:t>Helsenorge</a:t>
            </a:r>
            <a:endParaRPr lang="nn-NO" sz="2666" dirty="0"/>
          </a:p>
          <a:p>
            <a:pPr marL="457154" indent="-457154">
              <a:buFont typeface="Arial" panose="020B0604020202020204" pitchFamily="34" charset="0"/>
              <a:buChar char="•"/>
            </a:pPr>
            <a:r>
              <a:rPr lang="nn-NO" sz="2666" dirty="0"/>
              <a:t>pensjonen din frå NAV</a:t>
            </a:r>
          </a:p>
          <a:p>
            <a:r>
              <a:rPr lang="nn-NO" sz="2666" dirty="0"/>
              <a:t> </a:t>
            </a:r>
            <a:endParaRPr lang="nn-NO" sz="3018" dirty="0"/>
          </a:p>
        </p:txBody>
      </p:sp>
    </p:spTree>
    <p:extLst>
      <p:ext uri="{BB962C8B-B14F-4D97-AF65-F5344CB8AC3E}">
        <p14:creationId xmlns:p14="http://schemas.microsoft.com/office/powerpoint/2010/main" val="40687405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6B4CFAB8-A838-4DB4-9480-5788FBC0BE94}"/>
              </a:ext>
            </a:extLst>
          </p:cNvPr>
          <p:cNvSpPr>
            <a:spLocks noGrp="1"/>
          </p:cNvSpPr>
          <p:nvPr>
            <p:ph type="title"/>
          </p:nvPr>
        </p:nvSpPr>
        <p:spPr/>
        <p:txBody>
          <a:bodyPr/>
          <a:lstStyle/>
          <a:p>
            <a:r>
              <a:rPr lang="nn-NO" dirty="0">
                <a:solidFill>
                  <a:schemeClr val="accent1"/>
                </a:solidFill>
              </a:rPr>
              <a:t>Korleis legitimere seg elektronisk på nett?</a:t>
            </a:r>
            <a:endParaRPr lang="nb-NO" dirty="0"/>
          </a:p>
        </p:txBody>
      </p:sp>
      <p:sp>
        <p:nvSpPr>
          <p:cNvPr id="6" name="Plassholder for innhold 2">
            <a:extLst>
              <a:ext uri="{FF2B5EF4-FFF2-40B4-BE49-F238E27FC236}">
                <a16:creationId xmlns:a16="http://schemas.microsoft.com/office/drawing/2014/main" id="{0079CF9F-667E-466C-A065-FD5B59F63FD7}"/>
              </a:ext>
            </a:extLst>
          </p:cNvPr>
          <p:cNvSpPr>
            <a:spLocks noGrp="1"/>
          </p:cNvSpPr>
          <p:nvPr>
            <p:ph idx="1"/>
          </p:nvPr>
        </p:nvSpPr>
        <p:spPr>
          <a:xfrm>
            <a:off x="7677807" y="2995448"/>
            <a:ext cx="6981622" cy="4880437"/>
          </a:xfrm>
        </p:spPr>
        <p:txBody>
          <a:bodyPr>
            <a:normAutofit/>
          </a:bodyPr>
          <a:lstStyle/>
          <a:p>
            <a:pPr marL="0" indent="0" algn="just">
              <a:buNone/>
            </a:pPr>
            <a:r>
              <a:rPr lang="nn-NO" spc="-150" dirty="0"/>
              <a:t>Ved </a:t>
            </a:r>
            <a:r>
              <a:rPr lang="nn-NO" b="1" spc="-150" dirty="0"/>
              <a:t>personleg frammøte </a:t>
            </a:r>
            <a:r>
              <a:rPr lang="nn-NO" spc="-150" dirty="0"/>
              <a:t>legitimerer du deg med pass, førarkort eller nasjonalt ID-kort.</a:t>
            </a:r>
          </a:p>
          <a:p>
            <a:pPr marL="0" indent="0" algn="just">
              <a:buNone/>
            </a:pPr>
            <a:r>
              <a:rPr lang="nn-NO" b="1" dirty="0"/>
              <a:t>På nettet </a:t>
            </a:r>
            <a:r>
              <a:rPr lang="nn-NO" dirty="0"/>
              <a:t>må du legitimere deg med ein personleg elektronisk legitimasjon (e-ID), som til dømes </a:t>
            </a:r>
            <a:r>
              <a:rPr lang="nn-NO" dirty="0" err="1"/>
              <a:t>BankID</a:t>
            </a:r>
            <a:r>
              <a:rPr lang="nn-NO" dirty="0"/>
              <a:t>.</a:t>
            </a:r>
          </a:p>
          <a:p>
            <a:pPr marL="0" indent="0">
              <a:buNone/>
            </a:pPr>
            <a:endParaRPr lang="nn-NO" dirty="0"/>
          </a:p>
          <a:p>
            <a:endParaRPr lang="nn-NO" dirty="0"/>
          </a:p>
        </p:txBody>
      </p:sp>
      <p:sp>
        <p:nvSpPr>
          <p:cNvPr id="7" name="Snakkeboble: oval 6">
            <a:extLst>
              <a:ext uri="{FF2B5EF4-FFF2-40B4-BE49-F238E27FC236}">
                <a16:creationId xmlns:a16="http://schemas.microsoft.com/office/drawing/2014/main" id="{F8527139-A96D-4114-B3B9-786EABA771AD}"/>
              </a:ext>
            </a:extLst>
          </p:cNvPr>
          <p:cNvSpPr/>
          <p:nvPr/>
        </p:nvSpPr>
        <p:spPr>
          <a:xfrm>
            <a:off x="2364232" y="3526971"/>
            <a:ext cx="3730808" cy="3361469"/>
          </a:xfrm>
          <a:prstGeom prst="wedgeEllipseCallout">
            <a:avLst>
              <a:gd name="adj1" fmla="val 63653"/>
              <a:gd name="adj2" fmla="val 53647"/>
            </a:avLst>
          </a:prstGeom>
          <a:blipFill>
            <a:blip r:embed="rId3"/>
            <a:stretch>
              <a:fillRect/>
            </a:stretch>
          </a:blip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dirty="0"/>
          </a:p>
        </p:txBody>
      </p:sp>
    </p:spTree>
    <p:extLst>
      <p:ext uri="{BB962C8B-B14F-4D97-AF65-F5344CB8AC3E}">
        <p14:creationId xmlns:p14="http://schemas.microsoft.com/office/powerpoint/2010/main" val="31022721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DE73FD5-D018-4CF6-BEF9-BD53C7F277CD}"/>
              </a:ext>
            </a:extLst>
          </p:cNvPr>
          <p:cNvSpPr>
            <a:spLocks noGrp="1"/>
          </p:cNvSpPr>
          <p:nvPr>
            <p:ph type="title"/>
          </p:nvPr>
        </p:nvSpPr>
        <p:spPr>
          <a:xfrm>
            <a:off x="1299097" y="1480956"/>
            <a:ext cx="13613935" cy="692497"/>
          </a:xfrm>
        </p:spPr>
        <p:txBody>
          <a:bodyPr/>
          <a:lstStyle/>
          <a:p>
            <a:r>
              <a:rPr lang="nb-NO" dirty="0">
                <a:solidFill>
                  <a:schemeClr val="accent1"/>
                </a:solidFill>
              </a:rPr>
              <a:t>Logg inn og bruk </a:t>
            </a:r>
            <a:r>
              <a:rPr lang="nn-NO" dirty="0" err="1">
                <a:solidFill>
                  <a:schemeClr val="accent1"/>
                </a:solidFill>
              </a:rPr>
              <a:t>BankID</a:t>
            </a:r>
            <a:r>
              <a:rPr lang="nn-NO" dirty="0">
                <a:solidFill>
                  <a:schemeClr val="accent1"/>
                </a:solidFill>
              </a:rPr>
              <a:t> med kodebrikke</a:t>
            </a:r>
            <a:endParaRPr lang="nn-NO" dirty="0"/>
          </a:p>
        </p:txBody>
      </p:sp>
      <p:sp>
        <p:nvSpPr>
          <p:cNvPr id="22" name="Bildeforklaring formet som en ellipse 14">
            <a:extLst>
              <a:ext uri="{FF2B5EF4-FFF2-40B4-BE49-F238E27FC236}">
                <a16:creationId xmlns:a16="http://schemas.microsoft.com/office/drawing/2014/main" id="{49B94B77-C64F-48A5-A644-523FF7DF1A74}"/>
              </a:ext>
            </a:extLst>
          </p:cNvPr>
          <p:cNvSpPr/>
          <p:nvPr/>
        </p:nvSpPr>
        <p:spPr>
          <a:xfrm rot="10643436" flipH="1" flipV="1">
            <a:off x="10420398" y="3433902"/>
            <a:ext cx="3839625" cy="3119695"/>
          </a:xfrm>
          <a:prstGeom prst="wedgeEllipseCallout">
            <a:avLst>
              <a:gd name="adj1" fmla="val 57533"/>
              <a:gd name="adj2" fmla="val -403"/>
            </a:avLst>
          </a:prstGeom>
          <a:solidFill>
            <a:schemeClr val="bg2">
              <a:lumMod val="90000"/>
            </a:schemeClr>
          </a:solidFill>
          <a:ln>
            <a:solidFill>
              <a:schemeClr val="accent1"/>
            </a:solidFill>
          </a:ln>
        </p:spPr>
        <p:style>
          <a:lnRef idx="1">
            <a:schemeClr val="accent6"/>
          </a:lnRef>
          <a:fillRef idx="3">
            <a:schemeClr val="accent6"/>
          </a:fillRef>
          <a:effectRef idx="2">
            <a:schemeClr val="accent6"/>
          </a:effectRef>
          <a:fontRef idx="minor">
            <a:schemeClr val="lt1"/>
          </a:fontRef>
        </p:style>
        <p:txBody>
          <a:bodyPr rtlCol="0" anchor="ctr"/>
          <a:lstStyle/>
          <a:p>
            <a:endParaRPr lang="nn-NO" sz="3018" dirty="0"/>
          </a:p>
          <a:p>
            <a:endParaRPr lang="nn-NO" sz="3018" dirty="0">
              <a:solidFill>
                <a:schemeClr val="tx1"/>
              </a:solidFill>
            </a:endParaRPr>
          </a:p>
        </p:txBody>
      </p:sp>
      <p:sp>
        <p:nvSpPr>
          <p:cNvPr id="23" name="Bildeforklaring formet som en ellipse 11">
            <a:extLst>
              <a:ext uri="{FF2B5EF4-FFF2-40B4-BE49-F238E27FC236}">
                <a16:creationId xmlns:a16="http://schemas.microsoft.com/office/drawing/2014/main" id="{CDD4DC6B-A5B1-4CF1-9E41-DDF46DBDB8FF}"/>
              </a:ext>
            </a:extLst>
          </p:cNvPr>
          <p:cNvSpPr/>
          <p:nvPr/>
        </p:nvSpPr>
        <p:spPr>
          <a:xfrm rot="10956564" flipV="1">
            <a:off x="1368122" y="3432610"/>
            <a:ext cx="3839625" cy="3119695"/>
          </a:xfrm>
          <a:prstGeom prst="wedgeEllipseCallout">
            <a:avLst>
              <a:gd name="adj1" fmla="val -58936"/>
              <a:gd name="adj2" fmla="val -9204"/>
            </a:avLst>
          </a:prstGeom>
          <a:solidFill>
            <a:schemeClr val="bg2">
              <a:lumMod val="90000"/>
            </a:schemeClr>
          </a:solidFill>
          <a:ln>
            <a:solidFill>
              <a:schemeClr val="accent1"/>
            </a:solidFill>
          </a:ln>
        </p:spPr>
        <p:style>
          <a:lnRef idx="1">
            <a:schemeClr val="accent6"/>
          </a:lnRef>
          <a:fillRef idx="3">
            <a:schemeClr val="accent6"/>
          </a:fillRef>
          <a:effectRef idx="2">
            <a:schemeClr val="accent6"/>
          </a:effectRef>
          <a:fontRef idx="minor">
            <a:schemeClr val="lt1"/>
          </a:fontRef>
        </p:style>
        <p:txBody>
          <a:bodyPr rtlCol="0" anchor="ctr"/>
          <a:lstStyle/>
          <a:p>
            <a:endParaRPr lang="nn-NO" sz="3018" dirty="0"/>
          </a:p>
          <a:p>
            <a:endParaRPr lang="nn-NO" sz="3018" dirty="0">
              <a:solidFill>
                <a:schemeClr val="tx1"/>
              </a:solidFill>
            </a:endParaRPr>
          </a:p>
        </p:txBody>
      </p:sp>
      <p:sp>
        <p:nvSpPr>
          <p:cNvPr id="24" name="TekstSylinder 23">
            <a:extLst>
              <a:ext uri="{FF2B5EF4-FFF2-40B4-BE49-F238E27FC236}">
                <a16:creationId xmlns:a16="http://schemas.microsoft.com/office/drawing/2014/main" id="{CA5A40C1-B919-4749-BA79-17F5DA540CEB}"/>
              </a:ext>
            </a:extLst>
          </p:cNvPr>
          <p:cNvSpPr txBox="1"/>
          <p:nvPr/>
        </p:nvSpPr>
        <p:spPr>
          <a:xfrm>
            <a:off x="1594027" y="4637796"/>
            <a:ext cx="3387813" cy="1049198"/>
          </a:xfrm>
          <a:prstGeom prst="rect">
            <a:avLst/>
          </a:prstGeom>
          <a:noFill/>
        </p:spPr>
        <p:txBody>
          <a:bodyPr wrap="square" rtlCol="0">
            <a:spAutoFit/>
          </a:bodyPr>
          <a:lstStyle/>
          <a:p>
            <a:pPr algn="ctr"/>
            <a:r>
              <a:rPr lang="nn-NO" sz="3200" dirty="0"/>
              <a:t>Fødselsnummer</a:t>
            </a:r>
            <a:endParaRPr lang="nn-NO" sz="3018" dirty="0"/>
          </a:p>
          <a:p>
            <a:endParaRPr lang="nn-NO" sz="3018" dirty="0"/>
          </a:p>
        </p:txBody>
      </p:sp>
      <p:sp>
        <p:nvSpPr>
          <p:cNvPr id="25" name="TekstSylinder 24">
            <a:extLst>
              <a:ext uri="{FF2B5EF4-FFF2-40B4-BE49-F238E27FC236}">
                <a16:creationId xmlns:a16="http://schemas.microsoft.com/office/drawing/2014/main" id="{00365399-EFA2-46B6-9060-D0AF58B72698}"/>
              </a:ext>
            </a:extLst>
          </p:cNvPr>
          <p:cNvSpPr txBox="1"/>
          <p:nvPr/>
        </p:nvSpPr>
        <p:spPr>
          <a:xfrm>
            <a:off x="10646303" y="4637796"/>
            <a:ext cx="3387813" cy="1049198"/>
          </a:xfrm>
          <a:prstGeom prst="rect">
            <a:avLst/>
          </a:prstGeom>
          <a:noFill/>
        </p:spPr>
        <p:txBody>
          <a:bodyPr wrap="square" rtlCol="0">
            <a:spAutoFit/>
          </a:bodyPr>
          <a:lstStyle/>
          <a:p>
            <a:pPr algn="ctr"/>
            <a:r>
              <a:rPr lang="nn-NO" sz="3200" dirty="0"/>
              <a:t>Eige passord</a:t>
            </a:r>
            <a:endParaRPr lang="nn-NO" sz="3018" dirty="0"/>
          </a:p>
          <a:p>
            <a:endParaRPr lang="nn-NO" sz="3018" dirty="0"/>
          </a:p>
        </p:txBody>
      </p:sp>
      <p:sp>
        <p:nvSpPr>
          <p:cNvPr id="27" name="TekstSylinder 26">
            <a:extLst>
              <a:ext uri="{FF2B5EF4-FFF2-40B4-BE49-F238E27FC236}">
                <a16:creationId xmlns:a16="http://schemas.microsoft.com/office/drawing/2014/main" id="{B366F1D4-0B9B-4266-B4B9-98D3816B737B}"/>
              </a:ext>
            </a:extLst>
          </p:cNvPr>
          <p:cNvSpPr txBox="1"/>
          <p:nvPr/>
        </p:nvSpPr>
        <p:spPr>
          <a:xfrm>
            <a:off x="5753099" y="4075218"/>
            <a:ext cx="857251" cy="1834477"/>
          </a:xfrm>
          <a:prstGeom prst="rect">
            <a:avLst/>
          </a:prstGeom>
          <a:noFill/>
        </p:spPr>
        <p:txBody>
          <a:bodyPr wrap="square">
            <a:spAutoFit/>
          </a:bodyPr>
          <a:lstStyle/>
          <a:p>
            <a:r>
              <a:rPr lang="nn-NO" dirty="0"/>
              <a:t>		   + 		</a:t>
            </a:r>
          </a:p>
        </p:txBody>
      </p:sp>
      <p:pic>
        <p:nvPicPr>
          <p:cNvPr id="28" name="Bilde 27">
            <a:extLst>
              <a:ext uri="{FF2B5EF4-FFF2-40B4-BE49-F238E27FC236}">
                <a16:creationId xmlns:a16="http://schemas.microsoft.com/office/drawing/2014/main" id="{2C5DCBD1-307C-4EE5-9495-43E0028E44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8271" y="3786224"/>
            <a:ext cx="3420549" cy="2123471"/>
          </a:xfrm>
          <a:prstGeom prst="rect">
            <a:avLst/>
          </a:prstGeom>
        </p:spPr>
      </p:pic>
      <p:sp>
        <p:nvSpPr>
          <p:cNvPr id="29" name="TekstSylinder 28">
            <a:extLst>
              <a:ext uri="{FF2B5EF4-FFF2-40B4-BE49-F238E27FC236}">
                <a16:creationId xmlns:a16="http://schemas.microsoft.com/office/drawing/2014/main" id="{3B8E8B6C-B1CC-4455-B9CD-9F1450A3452F}"/>
              </a:ext>
            </a:extLst>
          </p:cNvPr>
          <p:cNvSpPr txBox="1"/>
          <p:nvPr/>
        </p:nvSpPr>
        <p:spPr>
          <a:xfrm>
            <a:off x="9643068" y="4075218"/>
            <a:ext cx="857251" cy="1834477"/>
          </a:xfrm>
          <a:prstGeom prst="rect">
            <a:avLst/>
          </a:prstGeom>
          <a:noFill/>
        </p:spPr>
        <p:txBody>
          <a:bodyPr wrap="square">
            <a:spAutoFit/>
          </a:bodyPr>
          <a:lstStyle/>
          <a:p>
            <a:r>
              <a:rPr lang="nn-NO" dirty="0"/>
              <a:t>		   + 		</a:t>
            </a:r>
          </a:p>
        </p:txBody>
      </p:sp>
    </p:spTree>
    <p:extLst>
      <p:ext uri="{BB962C8B-B14F-4D97-AF65-F5344CB8AC3E}">
        <p14:creationId xmlns:p14="http://schemas.microsoft.com/office/powerpoint/2010/main" val="17562193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33DFAD-872B-45FB-BB75-9288A65DB944}"/>
              </a:ext>
            </a:extLst>
          </p:cNvPr>
          <p:cNvSpPr>
            <a:spLocks noGrp="1"/>
          </p:cNvSpPr>
          <p:nvPr>
            <p:ph type="title"/>
          </p:nvPr>
        </p:nvSpPr>
        <p:spPr/>
        <p:txBody>
          <a:bodyPr/>
          <a:lstStyle/>
          <a:p>
            <a:r>
              <a:rPr lang="nn-NO" dirty="0">
                <a:solidFill>
                  <a:schemeClr val="accent1"/>
                </a:solidFill>
              </a:rPr>
              <a:t>Slik loggar du inn til tenester frå Nav</a:t>
            </a:r>
            <a:endParaRPr lang="nn-NO" dirty="0"/>
          </a:p>
        </p:txBody>
      </p:sp>
      <p:pic>
        <p:nvPicPr>
          <p:cNvPr id="14" name="Bilde 13">
            <a:extLst>
              <a:ext uri="{FF2B5EF4-FFF2-40B4-BE49-F238E27FC236}">
                <a16:creationId xmlns:a16="http://schemas.microsoft.com/office/drawing/2014/main" id="{5D7A39DB-A28B-9B09-9A7B-597674178ECF}"/>
              </a:ext>
            </a:extLst>
          </p:cNvPr>
          <p:cNvPicPr>
            <a:picLocks noGrp="1" noRot="1" noChangeAspect="1" noMove="1" noResize="1" noEditPoints="1" noAdjustHandles="1" noChangeArrowheads="1" noChangeShapeType="1" noCrop="1"/>
          </p:cNvPicPr>
          <p:nvPr/>
        </p:nvPicPr>
        <p:blipFill>
          <a:blip r:embed="rId3"/>
          <a:stretch>
            <a:fillRect/>
          </a:stretch>
        </p:blipFill>
        <p:spPr>
          <a:xfrm>
            <a:off x="2387480" y="2576042"/>
            <a:ext cx="11814307" cy="6412991"/>
          </a:xfrm>
          <a:prstGeom prst="rect">
            <a:avLst/>
          </a:prstGeom>
          <a:ln w="12700">
            <a:solidFill>
              <a:schemeClr val="tx1"/>
            </a:solidFill>
          </a:ln>
        </p:spPr>
      </p:pic>
      <p:sp>
        <p:nvSpPr>
          <p:cNvPr id="15" name="Ellipse 14">
            <a:extLst>
              <a:ext uri="{FF2B5EF4-FFF2-40B4-BE49-F238E27FC236}">
                <a16:creationId xmlns:a16="http://schemas.microsoft.com/office/drawing/2014/main" id="{79CA63D2-C4CA-DE20-3E60-D46672DD1403}"/>
              </a:ext>
            </a:extLst>
          </p:cNvPr>
          <p:cNvSpPr/>
          <p:nvPr/>
        </p:nvSpPr>
        <p:spPr>
          <a:xfrm>
            <a:off x="13038435" y="3223179"/>
            <a:ext cx="1228607" cy="626142"/>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3018"/>
          </a:p>
        </p:txBody>
      </p:sp>
      <p:sp>
        <p:nvSpPr>
          <p:cNvPr id="16" name="Bildeforklaring formet som en ellipse 6">
            <a:extLst>
              <a:ext uri="{FF2B5EF4-FFF2-40B4-BE49-F238E27FC236}">
                <a16:creationId xmlns:a16="http://schemas.microsoft.com/office/drawing/2014/main" id="{92A2F7AD-E581-1D82-159F-4DB4EB11662F}"/>
              </a:ext>
            </a:extLst>
          </p:cNvPr>
          <p:cNvSpPr>
            <a:spLocks noGrp="1" noRot="1" noMove="1" noResize="1" noEditPoints="1" noAdjustHandles="1" noChangeArrowheads="1" noChangeShapeType="1"/>
          </p:cNvSpPr>
          <p:nvPr/>
        </p:nvSpPr>
        <p:spPr>
          <a:xfrm flipH="1" flipV="1">
            <a:off x="33924" y="3181465"/>
            <a:ext cx="2676025" cy="2088125"/>
          </a:xfrm>
          <a:prstGeom prst="wedgeEllipseCallout">
            <a:avLst>
              <a:gd name="adj1" fmla="val -48396"/>
              <a:gd name="adj2" fmla="val 52764"/>
            </a:avLst>
          </a:prstGeom>
          <a:solidFill>
            <a:schemeClr val="bg2">
              <a:lumMod val="90000"/>
            </a:schemeClr>
          </a:solidFill>
          <a:ln>
            <a:solidFill>
              <a:schemeClr val="accent1"/>
            </a:solidFill>
          </a:ln>
        </p:spPr>
        <p:style>
          <a:lnRef idx="1">
            <a:schemeClr val="accent6"/>
          </a:lnRef>
          <a:fillRef idx="3">
            <a:schemeClr val="accent6"/>
          </a:fillRef>
          <a:effectRef idx="2">
            <a:schemeClr val="accent6"/>
          </a:effectRef>
          <a:fontRef idx="minor">
            <a:schemeClr val="lt1"/>
          </a:fontRef>
        </p:style>
        <p:txBody>
          <a:bodyPr rtlCol="0" anchor="ctr"/>
          <a:lstStyle/>
          <a:p>
            <a:endParaRPr lang="nn-NO" sz="3018" dirty="0"/>
          </a:p>
          <a:p>
            <a:endParaRPr lang="nn-NO" sz="3018" dirty="0">
              <a:solidFill>
                <a:schemeClr val="tx1"/>
              </a:solidFill>
            </a:endParaRPr>
          </a:p>
        </p:txBody>
      </p:sp>
      <p:sp>
        <p:nvSpPr>
          <p:cNvPr id="18" name="TekstSylinder 17">
            <a:extLst>
              <a:ext uri="{FF2B5EF4-FFF2-40B4-BE49-F238E27FC236}">
                <a16:creationId xmlns:a16="http://schemas.microsoft.com/office/drawing/2014/main" id="{B025A890-D462-7A1D-9E8F-69980FC4F73E}"/>
              </a:ext>
            </a:extLst>
          </p:cNvPr>
          <p:cNvSpPr txBox="1">
            <a:spLocks noGrp="1" noRot="1" noMove="1" noResize="1" noEditPoints="1" noAdjustHandles="1" noChangeArrowheads="1" noChangeShapeType="1"/>
          </p:cNvSpPr>
          <p:nvPr/>
        </p:nvSpPr>
        <p:spPr>
          <a:xfrm>
            <a:off x="193082" y="3319569"/>
            <a:ext cx="2357708" cy="1950021"/>
          </a:xfrm>
          <a:prstGeom prst="rect">
            <a:avLst/>
          </a:prstGeom>
          <a:noFill/>
        </p:spPr>
        <p:txBody>
          <a:bodyPr wrap="square" rtlCol="0">
            <a:spAutoFit/>
          </a:bodyPr>
          <a:lstStyle/>
          <a:p>
            <a:pPr algn="ctr"/>
            <a:r>
              <a:rPr lang="nn-NO" sz="3018" dirty="0"/>
              <a:t>Skriv inn www.nav.no </a:t>
            </a:r>
            <a:br>
              <a:rPr lang="nn-NO" sz="3018" dirty="0"/>
            </a:br>
            <a:r>
              <a:rPr lang="nn-NO" sz="3018" dirty="0"/>
              <a:t>i nettlesaren</a:t>
            </a:r>
          </a:p>
          <a:p>
            <a:endParaRPr lang="nn-NO" sz="3018" dirty="0"/>
          </a:p>
        </p:txBody>
      </p:sp>
      <p:sp>
        <p:nvSpPr>
          <p:cNvPr id="19" name="Bildeforklaring formet som en ellipse 12">
            <a:extLst>
              <a:ext uri="{FF2B5EF4-FFF2-40B4-BE49-F238E27FC236}">
                <a16:creationId xmlns:a16="http://schemas.microsoft.com/office/drawing/2014/main" id="{FBAB590D-336F-0F97-062B-18D4D12FA873}"/>
              </a:ext>
            </a:extLst>
          </p:cNvPr>
          <p:cNvSpPr>
            <a:spLocks noGrp="1" noRot="1" noMove="1" noResize="1" noEditPoints="1" noAdjustHandles="1" noChangeArrowheads="1" noChangeShapeType="1"/>
          </p:cNvSpPr>
          <p:nvPr/>
        </p:nvSpPr>
        <p:spPr>
          <a:xfrm rot="16200000" flipH="1" flipV="1">
            <a:off x="13889679" y="3715750"/>
            <a:ext cx="1674464" cy="2668838"/>
          </a:xfrm>
          <a:prstGeom prst="wedgeEllipseCallout">
            <a:avLst>
              <a:gd name="adj1" fmla="val -66952"/>
              <a:gd name="adj2" fmla="val 35741"/>
            </a:avLst>
          </a:prstGeom>
          <a:solidFill>
            <a:schemeClr val="bg2">
              <a:lumMod val="90000"/>
            </a:schemeClr>
          </a:solidFill>
          <a:ln>
            <a:solidFill>
              <a:schemeClr val="accent1"/>
            </a:solidFill>
          </a:ln>
        </p:spPr>
        <p:style>
          <a:lnRef idx="1">
            <a:schemeClr val="accent6"/>
          </a:lnRef>
          <a:fillRef idx="3">
            <a:schemeClr val="accent6"/>
          </a:fillRef>
          <a:effectRef idx="2">
            <a:schemeClr val="accent6"/>
          </a:effectRef>
          <a:fontRef idx="minor">
            <a:schemeClr val="lt1"/>
          </a:fontRef>
        </p:style>
        <p:txBody>
          <a:bodyPr rtlCol="0" anchor="ctr"/>
          <a:lstStyle/>
          <a:p>
            <a:endParaRPr lang="nn-NO" sz="3018" dirty="0"/>
          </a:p>
          <a:p>
            <a:endParaRPr lang="nn-NO" sz="3018" dirty="0">
              <a:solidFill>
                <a:schemeClr val="tx1"/>
              </a:solidFill>
            </a:endParaRPr>
          </a:p>
        </p:txBody>
      </p:sp>
      <p:sp>
        <p:nvSpPr>
          <p:cNvPr id="20" name="TekstSylinder 19">
            <a:extLst>
              <a:ext uri="{FF2B5EF4-FFF2-40B4-BE49-F238E27FC236}">
                <a16:creationId xmlns:a16="http://schemas.microsoft.com/office/drawing/2014/main" id="{A55C523D-BE7E-1C1D-069D-DDA5E05C10DF}"/>
              </a:ext>
            </a:extLst>
          </p:cNvPr>
          <p:cNvSpPr txBox="1">
            <a:spLocks noGrp="1" noRot="1" noMove="1" noResize="1" noEditPoints="1" noAdjustHandles="1" noChangeArrowheads="1" noChangeShapeType="1"/>
          </p:cNvSpPr>
          <p:nvPr/>
        </p:nvSpPr>
        <p:spPr>
          <a:xfrm>
            <a:off x="13325010" y="4496458"/>
            <a:ext cx="2668838" cy="1021177"/>
          </a:xfrm>
          <a:prstGeom prst="rect">
            <a:avLst/>
          </a:prstGeom>
          <a:noFill/>
        </p:spPr>
        <p:txBody>
          <a:bodyPr wrap="square" rtlCol="0">
            <a:spAutoFit/>
          </a:bodyPr>
          <a:lstStyle/>
          <a:p>
            <a:pPr algn="ctr"/>
            <a:r>
              <a:rPr lang="nn-NO" sz="3018" dirty="0"/>
              <a:t>Klikk på «Logg inn»</a:t>
            </a:r>
          </a:p>
        </p:txBody>
      </p:sp>
    </p:spTree>
    <p:extLst>
      <p:ext uri="{BB962C8B-B14F-4D97-AF65-F5344CB8AC3E}">
        <p14:creationId xmlns:p14="http://schemas.microsoft.com/office/powerpoint/2010/main" val="6805423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3F010D8E-26EF-4291-954D-BEE5C0CDB1C2}"/>
              </a:ext>
            </a:extLst>
          </p:cNvPr>
          <p:cNvSpPr>
            <a:spLocks noGrp="1"/>
          </p:cNvSpPr>
          <p:nvPr>
            <p:ph type="title"/>
          </p:nvPr>
        </p:nvSpPr>
        <p:spPr>
          <a:xfrm>
            <a:off x="2355965" y="1285306"/>
            <a:ext cx="12956078" cy="881150"/>
          </a:xfrm>
        </p:spPr>
        <p:txBody>
          <a:bodyPr/>
          <a:lstStyle/>
          <a:p>
            <a:r>
              <a:rPr lang="en-US" dirty="0">
                <a:solidFill>
                  <a:schemeClr val="accent1"/>
                </a:solidFill>
                <a:latin typeface="Arial" charset="0"/>
                <a:cs typeface="Arial" charset="0"/>
              </a:rPr>
              <a:t>ID-porten – </a:t>
            </a:r>
            <a:r>
              <a:rPr lang="en-US" dirty="0" err="1">
                <a:solidFill>
                  <a:schemeClr val="accent1"/>
                </a:solidFill>
                <a:latin typeface="Arial" charset="0"/>
                <a:cs typeface="Arial" charset="0"/>
              </a:rPr>
              <a:t>inngangen</a:t>
            </a:r>
            <a:r>
              <a:rPr lang="en-US" dirty="0">
                <a:solidFill>
                  <a:schemeClr val="accent1"/>
                </a:solidFill>
                <a:latin typeface="Arial" charset="0"/>
                <a:cs typeface="Arial" charset="0"/>
              </a:rPr>
              <a:t> </a:t>
            </a:r>
            <a:r>
              <a:rPr lang="en-US" dirty="0" err="1">
                <a:solidFill>
                  <a:schemeClr val="accent1"/>
                </a:solidFill>
                <a:latin typeface="Arial" charset="0"/>
                <a:cs typeface="Arial" charset="0"/>
              </a:rPr>
              <a:t>til</a:t>
            </a:r>
            <a:r>
              <a:rPr lang="en-US" dirty="0">
                <a:solidFill>
                  <a:schemeClr val="accent1"/>
                </a:solidFill>
                <a:latin typeface="Arial" charset="0"/>
                <a:cs typeface="Arial" charset="0"/>
              </a:rPr>
              <a:t> </a:t>
            </a:r>
            <a:r>
              <a:rPr lang="en-US" dirty="0" err="1">
                <a:solidFill>
                  <a:schemeClr val="accent1"/>
                </a:solidFill>
                <a:latin typeface="Arial" charset="0"/>
                <a:cs typeface="Arial" charset="0"/>
              </a:rPr>
              <a:t>offentlege</a:t>
            </a:r>
            <a:r>
              <a:rPr lang="en-US" dirty="0">
                <a:solidFill>
                  <a:schemeClr val="accent1"/>
                </a:solidFill>
                <a:latin typeface="Arial" charset="0"/>
                <a:cs typeface="Arial" charset="0"/>
              </a:rPr>
              <a:t> </a:t>
            </a:r>
            <a:r>
              <a:rPr lang="en-US" dirty="0" err="1">
                <a:solidFill>
                  <a:schemeClr val="accent1"/>
                </a:solidFill>
                <a:latin typeface="Arial" charset="0"/>
                <a:cs typeface="Arial" charset="0"/>
              </a:rPr>
              <a:t>tenester</a:t>
            </a:r>
            <a:endParaRPr lang="en-US" dirty="0"/>
          </a:p>
        </p:txBody>
      </p:sp>
      <p:sp>
        <p:nvSpPr>
          <p:cNvPr id="8" name="Plassholder for innhold 4">
            <a:extLst>
              <a:ext uri="{FF2B5EF4-FFF2-40B4-BE49-F238E27FC236}">
                <a16:creationId xmlns:a16="http://schemas.microsoft.com/office/drawing/2014/main" id="{6EB92F79-2E3E-4AA0-AEC5-63C9549F6350}"/>
              </a:ext>
            </a:extLst>
          </p:cNvPr>
          <p:cNvSpPr txBox="1">
            <a:spLocks noGrp="1" noRot="1" noMove="1" noResize="1" noEditPoints="1" noAdjustHandles="1" noChangeArrowheads="1" noChangeShapeType="1"/>
          </p:cNvSpPr>
          <p:nvPr/>
        </p:nvSpPr>
        <p:spPr>
          <a:xfrm>
            <a:off x="2687984" y="4006872"/>
            <a:ext cx="3700473" cy="2809186"/>
          </a:xfrm>
          <a:prstGeom prst="wedgeEllipseCallout">
            <a:avLst>
              <a:gd name="adj1" fmla="val 64049"/>
              <a:gd name="adj2" fmla="val -7200"/>
            </a:avLst>
          </a:prstGeom>
          <a:solidFill>
            <a:schemeClr val="bg2">
              <a:lumMod val="90000"/>
            </a:schemeClr>
          </a:solidFill>
          <a:ln w="6350" cap="flat" cmpd="sng" algn="ctr">
            <a:solidFill>
              <a:schemeClr val="accent1">
                <a:lumMod val="75000"/>
              </a:schemeClr>
            </a:solidFill>
            <a:prstDash val="solid"/>
            <a:miter lim="800000"/>
          </a:ln>
        </p:spPr>
        <p:style>
          <a:lnRef idx="1">
            <a:schemeClr val="accent6"/>
          </a:lnRef>
          <a:fillRef idx="3">
            <a:schemeClr val="accent6"/>
          </a:fillRef>
          <a:effectRef idx="2">
            <a:schemeClr val="accent6"/>
          </a:effectRef>
          <a:fontRef idx="minor">
            <a:schemeClr val="lt1"/>
          </a:fontRef>
        </p:style>
        <p:txBody>
          <a:bodyPr vert="horz" lIns="0" tIns="0" rIns="0" bIns="0" rtlCol="0" anchor="ctr">
            <a:normAutofit/>
          </a:bodyPr>
          <a:lstStyle>
            <a:lvl1pPr marL="540000" indent="-540000" algn="l" defTabSz="1219085" rtl="0" eaLnBrk="1" latinLnBrk="0" hangingPunct="1">
              <a:lnSpc>
                <a:spcPct val="100000"/>
              </a:lnSpc>
              <a:spcBef>
                <a:spcPts val="2500"/>
              </a:spcBef>
              <a:buClr>
                <a:srgbClr val="00ADEE"/>
              </a:buClr>
              <a:buFont typeface="Arial" panose="020B0604020202020204" pitchFamily="34" charset="0"/>
              <a:buChar char="•"/>
              <a:defRPr sz="3700" kern="1200">
                <a:solidFill>
                  <a:schemeClr val="lt1"/>
                </a:solidFill>
                <a:latin typeface="+mn-lt"/>
                <a:ea typeface="+mn-ea"/>
                <a:cs typeface="+mn-cs"/>
              </a:defRPr>
            </a:lvl1pPr>
            <a:lvl2pPr marL="900000" indent="-360000" algn="l" defTabSz="1219085" rtl="0" eaLnBrk="1" latinLnBrk="0" hangingPunct="1">
              <a:lnSpc>
                <a:spcPct val="90000"/>
              </a:lnSpc>
              <a:spcBef>
                <a:spcPts val="1500"/>
              </a:spcBef>
              <a:buClr>
                <a:srgbClr val="00ADEE"/>
              </a:buClr>
              <a:buFont typeface="Arial" panose="020B0604020202020204" pitchFamily="34" charset="0"/>
              <a:buChar char="•"/>
              <a:defRPr sz="3200" kern="1200">
                <a:solidFill>
                  <a:schemeClr val="lt1"/>
                </a:solidFill>
                <a:latin typeface="+mn-lt"/>
                <a:ea typeface="+mn-ea"/>
                <a:cs typeface="+mn-cs"/>
              </a:defRPr>
            </a:lvl2pPr>
            <a:lvl3pPr marL="1260000" indent="-360000" algn="l" defTabSz="1219085" rtl="0" eaLnBrk="1" latinLnBrk="0" hangingPunct="1">
              <a:lnSpc>
                <a:spcPct val="90000"/>
              </a:lnSpc>
              <a:spcBef>
                <a:spcPts val="1500"/>
              </a:spcBef>
              <a:buClr>
                <a:srgbClr val="00ADEE"/>
              </a:buClr>
              <a:buFont typeface="Arial" panose="020B0604020202020204" pitchFamily="34" charset="0"/>
              <a:buChar char="•"/>
              <a:defRPr sz="2800" kern="1200">
                <a:solidFill>
                  <a:schemeClr val="lt1"/>
                </a:solidFill>
                <a:latin typeface="+mn-lt"/>
                <a:ea typeface="+mn-ea"/>
                <a:cs typeface="+mn-cs"/>
              </a:defRPr>
            </a:lvl3pPr>
            <a:lvl4pPr marL="1620000" indent="-360000" algn="l" defTabSz="1219085" rtl="0" eaLnBrk="1" latinLnBrk="0" hangingPunct="1">
              <a:lnSpc>
                <a:spcPct val="90000"/>
              </a:lnSpc>
              <a:spcBef>
                <a:spcPts val="1500"/>
              </a:spcBef>
              <a:buClr>
                <a:srgbClr val="00ADEE"/>
              </a:buClr>
              <a:buFont typeface="Arial" panose="020B0604020202020204" pitchFamily="34" charset="0"/>
              <a:buChar char="•"/>
              <a:defRPr sz="2400" kern="1200">
                <a:solidFill>
                  <a:schemeClr val="lt1"/>
                </a:solidFill>
                <a:latin typeface="+mn-lt"/>
                <a:ea typeface="+mn-ea"/>
                <a:cs typeface="+mn-cs"/>
              </a:defRPr>
            </a:lvl4pPr>
            <a:lvl5pPr marL="1980000" indent="-360000" algn="l" defTabSz="1219085" rtl="0" eaLnBrk="1" latinLnBrk="0" hangingPunct="1">
              <a:lnSpc>
                <a:spcPct val="90000"/>
              </a:lnSpc>
              <a:spcBef>
                <a:spcPts val="1500"/>
              </a:spcBef>
              <a:buClr>
                <a:srgbClr val="00ADEE"/>
              </a:buClr>
              <a:buFont typeface="Arial" panose="020B0604020202020204" pitchFamily="34" charset="0"/>
              <a:buChar char="•"/>
              <a:defRPr sz="2000" kern="1200">
                <a:solidFill>
                  <a:schemeClr val="lt1"/>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lt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lt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lt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lt1"/>
                </a:solidFill>
                <a:latin typeface="+mn-lt"/>
                <a:ea typeface="+mn-ea"/>
                <a:cs typeface="+mn-cs"/>
              </a:defRPr>
            </a:lvl9pPr>
          </a:lstStyle>
          <a:p>
            <a:pPr marL="0" indent="0" algn="ctr">
              <a:buFont typeface="Arial" panose="020B0604020202020204" pitchFamily="34" charset="0"/>
              <a:buNone/>
            </a:pPr>
            <a:r>
              <a:rPr lang="nn-NO" sz="3200" dirty="0">
                <a:solidFill>
                  <a:schemeClr val="tx1"/>
                </a:solidFill>
                <a:latin typeface="Arial" panose="020B0604020202020204" pitchFamily="34" charset="0"/>
                <a:cs typeface="Arial" panose="020B0604020202020204" pitchFamily="34" charset="0"/>
              </a:rPr>
              <a:t>Her vel du </a:t>
            </a:r>
            <a:r>
              <a:rPr lang="nn-NO" sz="3200" dirty="0" err="1">
                <a:solidFill>
                  <a:schemeClr val="tx1"/>
                </a:solidFill>
                <a:latin typeface="Arial" panose="020B0604020202020204" pitchFamily="34" charset="0"/>
                <a:cs typeface="Arial" panose="020B0604020202020204" pitchFamily="34" charset="0"/>
              </a:rPr>
              <a:t>BankID</a:t>
            </a:r>
            <a:endParaRPr lang="nn-NO" sz="3200" dirty="0">
              <a:solidFill>
                <a:schemeClr val="tx1"/>
              </a:solidFill>
              <a:latin typeface="Arial" panose="020B0604020202020204" pitchFamily="34" charset="0"/>
              <a:cs typeface="Arial" panose="020B0604020202020204" pitchFamily="34" charset="0"/>
            </a:endParaRPr>
          </a:p>
        </p:txBody>
      </p:sp>
      <p:pic>
        <p:nvPicPr>
          <p:cNvPr id="7" name="Bilde 6">
            <a:extLst>
              <a:ext uri="{FF2B5EF4-FFF2-40B4-BE49-F238E27FC236}">
                <a16:creationId xmlns:a16="http://schemas.microsoft.com/office/drawing/2014/main" id="{86C2B1BF-9E13-2563-72D5-193DBD8AC0C0}"/>
              </a:ext>
            </a:extLst>
          </p:cNvPr>
          <p:cNvPicPr>
            <a:picLocks noGrp="1" noRot="1" noChangeAspect="1" noMove="1" noResize="1" noEditPoints="1" noAdjustHandles="1" noChangeArrowheads="1" noChangeShapeType="1" noCrop="1"/>
          </p:cNvPicPr>
          <p:nvPr/>
        </p:nvPicPr>
        <p:blipFill>
          <a:blip r:embed="rId3"/>
          <a:stretch>
            <a:fillRect/>
          </a:stretch>
        </p:blipFill>
        <p:spPr>
          <a:xfrm>
            <a:off x="7611817" y="2630142"/>
            <a:ext cx="5674046" cy="6197975"/>
          </a:xfrm>
          <a:prstGeom prst="rect">
            <a:avLst/>
          </a:prstGeom>
          <a:ln w="12700">
            <a:solidFill>
              <a:schemeClr val="tx1"/>
            </a:solidFill>
          </a:ln>
        </p:spPr>
      </p:pic>
      <p:sp>
        <p:nvSpPr>
          <p:cNvPr id="9" name="Ellipse 8">
            <a:extLst>
              <a:ext uri="{FF2B5EF4-FFF2-40B4-BE49-F238E27FC236}">
                <a16:creationId xmlns:a16="http://schemas.microsoft.com/office/drawing/2014/main" id="{5D4C5E9D-14EE-7970-7EB5-351E4E0500C4}"/>
              </a:ext>
            </a:extLst>
          </p:cNvPr>
          <p:cNvSpPr>
            <a:spLocks noGrp="1" noRot="1" noMove="1" noResize="1" noEditPoints="1" noAdjustHandles="1" noChangeArrowheads="1" noChangeShapeType="1"/>
          </p:cNvSpPr>
          <p:nvPr/>
        </p:nvSpPr>
        <p:spPr>
          <a:xfrm>
            <a:off x="7785279" y="4688515"/>
            <a:ext cx="2097449" cy="881149"/>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3018"/>
          </a:p>
        </p:txBody>
      </p:sp>
    </p:spTree>
    <p:extLst>
      <p:ext uri="{BB962C8B-B14F-4D97-AF65-F5344CB8AC3E}">
        <p14:creationId xmlns:p14="http://schemas.microsoft.com/office/powerpoint/2010/main" val="19325967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FFBE7C52-A642-452C-9259-A42AD104E517}"/>
              </a:ext>
            </a:extLst>
          </p:cNvPr>
          <p:cNvSpPr>
            <a:spLocks noGrp="1"/>
          </p:cNvSpPr>
          <p:nvPr>
            <p:ph type="title"/>
          </p:nvPr>
        </p:nvSpPr>
        <p:spPr>
          <a:xfrm>
            <a:off x="1733550" y="1862394"/>
            <a:ext cx="6393656" cy="1297153"/>
          </a:xfrm>
        </p:spPr>
        <p:txBody>
          <a:bodyPr/>
          <a:lstStyle/>
          <a:p>
            <a:r>
              <a:rPr lang="nb-NO" dirty="0">
                <a:solidFill>
                  <a:schemeClr val="accent1"/>
                </a:solidFill>
              </a:rPr>
              <a:t>Skriv inn fødsels-nummeret ditt</a:t>
            </a:r>
            <a:endParaRPr lang="en-US" dirty="0"/>
          </a:p>
        </p:txBody>
      </p:sp>
      <p:sp>
        <p:nvSpPr>
          <p:cNvPr id="11" name="Bildeforklaring formet som en ellipse 6">
            <a:extLst>
              <a:ext uri="{FF2B5EF4-FFF2-40B4-BE49-F238E27FC236}">
                <a16:creationId xmlns:a16="http://schemas.microsoft.com/office/drawing/2014/main" id="{1145ED34-2394-4294-8D81-F2BEAEF5A064}"/>
              </a:ext>
            </a:extLst>
          </p:cNvPr>
          <p:cNvSpPr>
            <a:spLocks noGrp="1" noRot="1" noMove="1" noResize="1" noEditPoints="1" noAdjustHandles="1" noChangeArrowheads="1" noChangeShapeType="1"/>
          </p:cNvSpPr>
          <p:nvPr/>
        </p:nvSpPr>
        <p:spPr>
          <a:xfrm rot="10800000" flipH="1" flipV="1">
            <a:off x="3829051" y="4222865"/>
            <a:ext cx="3337252" cy="2815869"/>
          </a:xfrm>
          <a:prstGeom prst="wedgeEllipseCallout">
            <a:avLst>
              <a:gd name="adj1" fmla="val 82076"/>
              <a:gd name="adj2" fmla="val 1559"/>
            </a:avLst>
          </a:prstGeom>
          <a:solidFill>
            <a:schemeClr val="bg2">
              <a:lumMod val="90000"/>
            </a:schemeClr>
          </a:solidFill>
          <a:ln>
            <a:solidFill>
              <a:schemeClr val="accent1">
                <a:lumMod val="75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nn-NO" sz="3200" dirty="0">
                <a:solidFill>
                  <a:schemeClr val="tx1"/>
                </a:solidFill>
                <a:latin typeface="Arial" panose="020B0604020202020204" pitchFamily="34" charset="0"/>
                <a:cs typeface="Arial" panose="020B0604020202020204" pitchFamily="34" charset="0"/>
              </a:rPr>
              <a:t>Fødsels-</a:t>
            </a:r>
          </a:p>
          <a:p>
            <a:pPr algn="ctr"/>
            <a:r>
              <a:rPr lang="nn-NO" sz="3200" dirty="0">
                <a:solidFill>
                  <a:schemeClr val="tx1"/>
                </a:solidFill>
                <a:latin typeface="Arial" panose="020B0604020202020204" pitchFamily="34" charset="0"/>
                <a:cs typeface="Arial" panose="020B0604020202020204" pitchFamily="34" charset="0"/>
              </a:rPr>
              <a:t>nummer har 11 siffer </a:t>
            </a:r>
          </a:p>
        </p:txBody>
      </p:sp>
      <p:pic>
        <p:nvPicPr>
          <p:cNvPr id="2" name="Bilde 1">
            <a:extLst>
              <a:ext uri="{FF2B5EF4-FFF2-40B4-BE49-F238E27FC236}">
                <a16:creationId xmlns:a16="http://schemas.microsoft.com/office/drawing/2014/main" id="{09BDB47E-2B0C-0CFE-C8B1-F6F51DB5A38F}"/>
              </a:ext>
            </a:extLst>
          </p:cNvPr>
          <p:cNvPicPr>
            <a:picLocks noGrp="1" noRot="1" noMove="1" noResize="1" noEditPoints="1" noAdjustHandles="1" noChangeArrowheads="1" noChangeShapeType="1" noCrop="1"/>
          </p:cNvPicPr>
          <p:nvPr/>
        </p:nvPicPr>
        <p:blipFill>
          <a:blip r:embed="rId3"/>
          <a:stretch>
            <a:fillRect/>
          </a:stretch>
        </p:blipFill>
        <p:spPr>
          <a:xfrm>
            <a:off x="8536668" y="2041848"/>
            <a:ext cx="5353513" cy="6919272"/>
          </a:xfrm>
          <a:prstGeom prst="rect">
            <a:avLst/>
          </a:prstGeom>
          <a:ln w="12700">
            <a:solidFill>
              <a:schemeClr val="tx1"/>
            </a:solidFill>
          </a:ln>
        </p:spPr>
      </p:pic>
      <p:sp>
        <p:nvSpPr>
          <p:cNvPr id="3" name="Ellipse 2">
            <a:extLst>
              <a:ext uri="{FF2B5EF4-FFF2-40B4-BE49-F238E27FC236}">
                <a16:creationId xmlns:a16="http://schemas.microsoft.com/office/drawing/2014/main" id="{078480C4-9629-263E-CC88-6F90C17F300D}"/>
              </a:ext>
            </a:extLst>
          </p:cNvPr>
          <p:cNvSpPr/>
          <p:nvPr/>
        </p:nvSpPr>
        <p:spPr>
          <a:xfrm>
            <a:off x="9227127" y="5138850"/>
            <a:ext cx="1852207" cy="72993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3018"/>
          </a:p>
        </p:txBody>
      </p:sp>
    </p:spTree>
    <p:extLst>
      <p:ext uri="{BB962C8B-B14F-4D97-AF65-F5344CB8AC3E}">
        <p14:creationId xmlns:p14="http://schemas.microsoft.com/office/powerpoint/2010/main" val="1323781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321639" y="1351012"/>
            <a:ext cx="14628971" cy="816998"/>
          </a:xfrm>
        </p:spPr>
        <p:txBody>
          <a:bodyPr/>
          <a:lstStyle/>
          <a:p>
            <a:r>
              <a:rPr lang="nb-NO" dirty="0">
                <a:solidFill>
                  <a:schemeClr val="accent1"/>
                </a:solidFill>
              </a:rPr>
              <a:t>Vel </a:t>
            </a:r>
            <a:r>
              <a:rPr lang="nb-NO" dirty="0" err="1">
                <a:solidFill>
                  <a:schemeClr val="accent1"/>
                </a:solidFill>
              </a:rPr>
              <a:t>BankID</a:t>
            </a:r>
            <a:r>
              <a:rPr lang="nb-NO" dirty="0">
                <a:solidFill>
                  <a:schemeClr val="accent1"/>
                </a:solidFill>
              </a:rPr>
              <a:t> med kodebrikke</a:t>
            </a:r>
            <a:endParaRPr lang="nn-NO" dirty="0">
              <a:solidFill>
                <a:schemeClr val="accent1"/>
              </a:solidFill>
            </a:endParaRPr>
          </a:p>
        </p:txBody>
      </p:sp>
      <p:pic>
        <p:nvPicPr>
          <p:cNvPr id="5" name="Bilde 4">
            <a:extLst>
              <a:ext uri="{FF2B5EF4-FFF2-40B4-BE49-F238E27FC236}">
                <a16:creationId xmlns:a16="http://schemas.microsoft.com/office/drawing/2014/main" id="{14D612A9-7D18-AE64-3EDC-F224F82350A1}"/>
              </a:ext>
            </a:extLst>
          </p:cNvPr>
          <p:cNvPicPr>
            <a:picLocks noGrp="1" noRot="1" noChangeAspect="1" noMove="1" noResize="1" noEditPoints="1" noAdjustHandles="1" noChangeArrowheads="1" noChangeShapeType="1" noCrop="1"/>
          </p:cNvPicPr>
          <p:nvPr/>
        </p:nvPicPr>
        <p:blipFill>
          <a:blip r:embed="rId3"/>
          <a:stretch>
            <a:fillRect/>
          </a:stretch>
        </p:blipFill>
        <p:spPr>
          <a:xfrm>
            <a:off x="6921792" y="2446905"/>
            <a:ext cx="5069838" cy="6544504"/>
          </a:xfrm>
          <a:prstGeom prst="rect">
            <a:avLst/>
          </a:prstGeom>
          <a:ln w="12700">
            <a:solidFill>
              <a:schemeClr val="tx1"/>
            </a:solidFill>
          </a:ln>
        </p:spPr>
      </p:pic>
      <p:sp>
        <p:nvSpPr>
          <p:cNvPr id="3" name="Ellipse 2">
            <a:extLst>
              <a:ext uri="{FF2B5EF4-FFF2-40B4-BE49-F238E27FC236}">
                <a16:creationId xmlns:a16="http://schemas.microsoft.com/office/drawing/2014/main" id="{2F036A82-D95E-8D22-91F0-A4B7B516E27B}"/>
              </a:ext>
            </a:extLst>
          </p:cNvPr>
          <p:cNvSpPr>
            <a:spLocks noGrp="1" noRot="1" noMove="1" noResize="1" noEditPoints="1" noAdjustHandles="1" noChangeArrowheads="1" noChangeShapeType="1"/>
          </p:cNvSpPr>
          <p:nvPr/>
        </p:nvSpPr>
        <p:spPr>
          <a:xfrm>
            <a:off x="7726991" y="5920790"/>
            <a:ext cx="2298159" cy="781396"/>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3018"/>
          </a:p>
        </p:txBody>
      </p:sp>
      <p:pic>
        <p:nvPicPr>
          <p:cNvPr id="4" name="Bilde 3">
            <a:extLst>
              <a:ext uri="{FF2B5EF4-FFF2-40B4-BE49-F238E27FC236}">
                <a16:creationId xmlns:a16="http://schemas.microsoft.com/office/drawing/2014/main" id="{8C8FFA13-CF1B-6815-7A1F-65E59B0C68F7}"/>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1707335" y="4289723"/>
            <a:ext cx="3886066" cy="2412463"/>
          </a:xfrm>
          <a:prstGeom prst="rect">
            <a:avLst/>
          </a:prstGeom>
        </p:spPr>
      </p:pic>
    </p:spTree>
    <p:extLst>
      <p:ext uri="{BB962C8B-B14F-4D97-AF65-F5344CB8AC3E}">
        <p14:creationId xmlns:p14="http://schemas.microsoft.com/office/powerpoint/2010/main" val="4135576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Digdir PPTmal">
  <a:themeElements>
    <a:clrScheme name="Digdir">
      <a:dk1>
        <a:srgbClr val="1E2B3C"/>
      </a:dk1>
      <a:lt1>
        <a:sysClr val="window" lastClr="FFFFFF"/>
      </a:lt1>
      <a:dk2>
        <a:srgbClr val="1E2B3C"/>
      </a:dk2>
      <a:lt2>
        <a:srgbClr val="E7E6E6"/>
      </a:lt2>
      <a:accent1>
        <a:srgbClr val="1E2B3C"/>
      </a:accent1>
      <a:accent2>
        <a:srgbClr val="F05F63"/>
      </a:accent2>
      <a:accent3>
        <a:srgbClr val="C2132C"/>
      </a:accent3>
      <a:accent4>
        <a:srgbClr val="E5AA20"/>
      </a:accent4>
      <a:accent5>
        <a:srgbClr val="1EACF5"/>
      </a:accent5>
      <a:accent6>
        <a:srgbClr val="0062B8"/>
      </a:accent6>
      <a:hlink>
        <a:srgbClr val="0563C1"/>
      </a:hlink>
      <a:folHlink>
        <a:srgbClr val="C213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dir_ppt_mal" id="{09402E70-7836-4A76-98C1-D621FB816469}" vid="{F513D9EA-257E-4DB9-BFBF-9A5262E320A6}"/>
    </a:ext>
  </a:extLst>
</a:theme>
</file>

<file path=ppt/theme/theme2.xml><?xml version="1.0" encoding="utf-8"?>
<a:theme xmlns:a="http://schemas.openxmlformats.org/drawingml/2006/main" name="Overgang Introslides - Med lyd">
  <a:themeElements>
    <a:clrScheme name="Digdir">
      <a:dk1>
        <a:srgbClr val="1E2B3C"/>
      </a:dk1>
      <a:lt1>
        <a:sysClr val="window" lastClr="FFFFFF"/>
      </a:lt1>
      <a:dk2>
        <a:srgbClr val="1E2B3C"/>
      </a:dk2>
      <a:lt2>
        <a:srgbClr val="E7E6E6"/>
      </a:lt2>
      <a:accent1>
        <a:srgbClr val="1E2B3C"/>
      </a:accent1>
      <a:accent2>
        <a:srgbClr val="F05F63"/>
      </a:accent2>
      <a:accent3>
        <a:srgbClr val="C2132C"/>
      </a:accent3>
      <a:accent4>
        <a:srgbClr val="E5AA20"/>
      </a:accent4>
      <a:accent5>
        <a:srgbClr val="1EACF5"/>
      </a:accent5>
      <a:accent6>
        <a:srgbClr val="0062B8"/>
      </a:accent6>
      <a:hlink>
        <a:srgbClr val="0563C1"/>
      </a:hlink>
      <a:folHlink>
        <a:srgbClr val="C213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dir_ppt_mal" id="{09402E70-7836-4A76-98C1-D621FB816469}" vid="{F8C07AF9-138E-458F-9801-2AB7D1CB6417}"/>
    </a:ext>
  </a:extLst>
</a:theme>
</file>

<file path=ppt/theme/theme3.xml><?xml version="1.0" encoding="utf-8"?>
<a:theme xmlns:a="http://schemas.openxmlformats.org/drawingml/2006/main" name="Overgang Introslides - Uten lyd">
  <a:themeElements>
    <a:clrScheme name="Digdir">
      <a:dk1>
        <a:srgbClr val="1E2B3C"/>
      </a:dk1>
      <a:lt1>
        <a:sysClr val="window" lastClr="FFFFFF"/>
      </a:lt1>
      <a:dk2>
        <a:srgbClr val="1E2B3C"/>
      </a:dk2>
      <a:lt2>
        <a:srgbClr val="E7E6E6"/>
      </a:lt2>
      <a:accent1>
        <a:srgbClr val="1E2B3C"/>
      </a:accent1>
      <a:accent2>
        <a:srgbClr val="F05F63"/>
      </a:accent2>
      <a:accent3>
        <a:srgbClr val="C2132C"/>
      </a:accent3>
      <a:accent4>
        <a:srgbClr val="E5AA20"/>
      </a:accent4>
      <a:accent5>
        <a:srgbClr val="1EACF5"/>
      </a:accent5>
      <a:accent6>
        <a:srgbClr val="0062B8"/>
      </a:accent6>
      <a:hlink>
        <a:srgbClr val="0563C1"/>
      </a:hlink>
      <a:folHlink>
        <a:srgbClr val="C213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dir_ppt_mal" id="{09402E70-7836-4A76-98C1-D621FB816469}" vid="{4FA7598C-311E-4D41-AEEE-A0D0A96A8C80}"/>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digdir_ppt_mal</Template>
  <TotalTime>8838</TotalTime>
  <Words>1583</Words>
  <Application>Microsoft Office PowerPoint</Application>
  <PresentationFormat>Egendefinert</PresentationFormat>
  <Paragraphs>159</Paragraphs>
  <Slides>15</Slides>
  <Notes>15</Notes>
  <HiddenSlides>0</HiddenSlides>
  <MMClips>0</MMClips>
  <ScaleCrop>false</ScaleCrop>
  <HeadingPairs>
    <vt:vector size="6" baseType="variant">
      <vt:variant>
        <vt:lpstr>Brukte skrifter</vt:lpstr>
      </vt:variant>
      <vt:variant>
        <vt:i4>2</vt:i4>
      </vt:variant>
      <vt:variant>
        <vt:lpstr>Tema</vt:lpstr>
      </vt:variant>
      <vt:variant>
        <vt:i4>3</vt:i4>
      </vt:variant>
      <vt:variant>
        <vt:lpstr>Lysbildetitler</vt:lpstr>
      </vt:variant>
      <vt:variant>
        <vt:i4>15</vt:i4>
      </vt:variant>
    </vt:vector>
  </HeadingPairs>
  <TitlesOfParts>
    <vt:vector size="20" baseType="lpstr">
      <vt:lpstr>Arial</vt:lpstr>
      <vt:lpstr>Calibri</vt:lpstr>
      <vt:lpstr>Digdir PPTmal</vt:lpstr>
      <vt:lpstr>Overgang Introslides - Med lyd</vt:lpstr>
      <vt:lpstr>Overgang Introslides - Uten lyd</vt:lpstr>
      <vt:lpstr>Lær å logge inn til offentlege tenester med BankID med kodebrikke</vt:lpstr>
      <vt:lpstr>Kva er BankID?</vt:lpstr>
      <vt:lpstr>Kva betyr det å logge inn med elektronisk ID?</vt:lpstr>
      <vt:lpstr>Korleis legitimere seg elektronisk på nett?</vt:lpstr>
      <vt:lpstr>Logg inn og bruk BankID med kodebrikke</vt:lpstr>
      <vt:lpstr>Slik loggar du inn til tenester frå Nav</vt:lpstr>
      <vt:lpstr>ID-porten – inngangen til offentlege tenester</vt:lpstr>
      <vt:lpstr>Skriv inn fødsels-nummeret ditt</vt:lpstr>
      <vt:lpstr>Vel BankID med kodebrikke</vt:lpstr>
      <vt:lpstr>   Skriv inn koden frå kodebrikka di</vt:lpstr>
      <vt:lpstr>Skriv inn ditt personlege passord</vt:lpstr>
      <vt:lpstr>Du er no logga inn til NAV sine tenester</vt:lpstr>
      <vt:lpstr>Finn offentlege tenester på www.noreg.no</vt:lpstr>
      <vt:lpstr>Du finn hjelp til innlogging på Noreg.no</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England, Norunn</dc:creator>
  <cp:lastModifiedBy>Myren, Helga Maj</cp:lastModifiedBy>
  <cp:revision>19</cp:revision>
  <dcterms:created xsi:type="dcterms:W3CDTF">2021-01-20T07:24:13Z</dcterms:created>
  <dcterms:modified xsi:type="dcterms:W3CDTF">2022-12-01T06:26:46Z</dcterms:modified>
</cp:coreProperties>
</file>