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4" r:id="rId5"/>
    <p:sldMasterId id="2147483738" r:id="rId6"/>
  </p:sldMasterIdLst>
  <p:notesMasterIdLst>
    <p:notesMasterId r:id="rId28"/>
  </p:notesMasterIdLst>
  <p:handoutMasterIdLst>
    <p:handoutMasterId r:id="rId29"/>
  </p:handoutMasterIdLst>
  <p:sldIdLst>
    <p:sldId id="280" r:id="rId7"/>
    <p:sldId id="301" r:id="rId8"/>
    <p:sldId id="302" r:id="rId9"/>
    <p:sldId id="326" r:id="rId10"/>
    <p:sldId id="303" r:id="rId11"/>
    <p:sldId id="322" r:id="rId12"/>
    <p:sldId id="324" r:id="rId13"/>
    <p:sldId id="308" r:id="rId14"/>
    <p:sldId id="306" r:id="rId15"/>
    <p:sldId id="325" r:id="rId16"/>
    <p:sldId id="330" r:id="rId17"/>
    <p:sldId id="336" r:id="rId18"/>
    <p:sldId id="335" r:id="rId19"/>
    <p:sldId id="329" r:id="rId20"/>
    <p:sldId id="314" r:id="rId21"/>
    <p:sldId id="332" r:id="rId22"/>
    <p:sldId id="316" r:id="rId23"/>
    <p:sldId id="321" r:id="rId24"/>
    <p:sldId id="320" r:id="rId25"/>
    <p:sldId id="317" r:id="rId26"/>
    <p:sldId id="297" r:id="rId27"/>
  </p:sldIdLst>
  <p:sldSz cx="16254413" cy="9144000"/>
  <p:notesSz cx="6858000" cy="9144000"/>
  <p:defaultTextStyle>
    <a:defPPr>
      <a:defRPr lang="nb-NO"/>
    </a:defPPr>
    <a:lvl1pPr marL="0" algn="l" defTabSz="1149949" rtl="0" eaLnBrk="1" latinLnBrk="0" hangingPunct="1">
      <a:defRPr sz="2264" kern="1200">
        <a:solidFill>
          <a:schemeClr val="tx1"/>
        </a:solidFill>
        <a:latin typeface="+mn-lt"/>
        <a:ea typeface="+mn-ea"/>
        <a:cs typeface="+mn-cs"/>
      </a:defRPr>
    </a:lvl1pPr>
    <a:lvl2pPr marL="574975" algn="l" defTabSz="1149949" rtl="0" eaLnBrk="1" latinLnBrk="0" hangingPunct="1">
      <a:defRPr sz="2264" kern="1200">
        <a:solidFill>
          <a:schemeClr val="tx1"/>
        </a:solidFill>
        <a:latin typeface="+mn-lt"/>
        <a:ea typeface="+mn-ea"/>
        <a:cs typeface="+mn-cs"/>
      </a:defRPr>
    </a:lvl2pPr>
    <a:lvl3pPr marL="1149949" algn="l" defTabSz="1149949" rtl="0" eaLnBrk="1" latinLnBrk="0" hangingPunct="1">
      <a:defRPr sz="2264" kern="1200">
        <a:solidFill>
          <a:schemeClr val="tx1"/>
        </a:solidFill>
        <a:latin typeface="+mn-lt"/>
        <a:ea typeface="+mn-ea"/>
        <a:cs typeface="+mn-cs"/>
      </a:defRPr>
    </a:lvl3pPr>
    <a:lvl4pPr marL="1724924" algn="l" defTabSz="1149949" rtl="0" eaLnBrk="1" latinLnBrk="0" hangingPunct="1">
      <a:defRPr sz="2264" kern="1200">
        <a:solidFill>
          <a:schemeClr val="tx1"/>
        </a:solidFill>
        <a:latin typeface="+mn-lt"/>
        <a:ea typeface="+mn-ea"/>
        <a:cs typeface="+mn-cs"/>
      </a:defRPr>
    </a:lvl4pPr>
    <a:lvl5pPr marL="2299899" algn="l" defTabSz="1149949" rtl="0" eaLnBrk="1" latinLnBrk="0" hangingPunct="1">
      <a:defRPr sz="2264" kern="1200">
        <a:solidFill>
          <a:schemeClr val="tx1"/>
        </a:solidFill>
        <a:latin typeface="+mn-lt"/>
        <a:ea typeface="+mn-ea"/>
        <a:cs typeface="+mn-cs"/>
      </a:defRPr>
    </a:lvl5pPr>
    <a:lvl6pPr marL="2874874" algn="l" defTabSz="1149949" rtl="0" eaLnBrk="1" latinLnBrk="0" hangingPunct="1">
      <a:defRPr sz="2264" kern="1200">
        <a:solidFill>
          <a:schemeClr val="tx1"/>
        </a:solidFill>
        <a:latin typeface="+mn-lt"/>
        <a:ea typeface="+mn-ea"/>
        <a:cs typeface="+mn-cs"/>
      </a:defRPr>
    </a:lvl6pPr>
    <a:lvl7pPr marL="3449848" algn="l" defTabSz="1149949" rtl="0" eaLnBrk="1" latinLnBrk="0" hangingPunct="1">
      <a:defRPr sz="2264" kern="1200">
        <a:solidFill>
          <a:schemeClr val="tx1"/>
        </a:solidFill>
        <a:latin typeface="+mn-lt"/>
        <a:ea typeface="+mn-ea"/>
        <a:cs typeface="+mn-cs"/>
      </a:defRPr>
    </a:lvl7pPr>
    <a:lvl8pPr marL="4024823" algn="l" defTabSz="1149949" rtl="0" eaLnBrk="1" latinLnBrk="0" hangingPunct="1">
      <a:defRPr sz="2264" kern="1200">
        <a:solidFill>
          <a:schemeClr val="tx1"/>
        </a:solidFill>
        <a:latin typeface="+mn-lt"/>
        <a:ea typeface="+mn-ea"/>
        <a:cs typeface="+mn-cs"/>
      </a:defRPr>
    </a:lvl8pPr>
    <a:lvl9pPr marL="4599798" algn="l" defTabSz="1149949" rtl="0" eaLnBrk="1" latinLnBrk="0" hangingPunct="1">
      <a:defRPr sz="226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B3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C0FE18-7141-4BA2-97F8-793E2650684E}" v="2" dt="2023-03-09T08:50:54.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2753" autoAdjust="0"/>
  </p:normalViewPr>
  <p:slideViewPr>
    <p:cSldViewPr snapToGrid="0">
      <p:cViewPr varScale="1">
        <p:scale>
          <a:sx n="35" d="100"/>
          <a:sy n="35" d="100"/>
        </p:scale>
        <p:origin x="1232" y="32"/>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C97D9F32-F20C-4DB6-9AA8-FF5CEA8D11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159CB09C-20D6-4E98-B90F-BDF87D963B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5AD78B-924F-4294-8809-135CCCE6CC67}" type="datetimeFigureOut">
              <a:rPr lang="nb-NO" smtClean="0"/>
              <a:t>10.03.2023</a:t>
            </a:fld>
            <a:endParaRPr lang="nb-NO"/>
          </a:p>
        </p:txBody>
      </p:sp>
      <p:sp>
        <p:nvSpPr>
          <p:cNvPr id="4" name="Plassholder for bunntekst 3">
            <a:extLst>
              <a:ext uri="{FF2B5EF4-FFF2-40B4-BE49-F238E27FC236}">
                <a16:creationId xmlns:a16="http://schemas.microsoft.com/office/drawing/2014/main" id="{06CB1BA3-312D-4209-8EA0-1B3A050A5B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41C6328D-6A92-426F-9F1D-E51EC222C2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377C6-E647-4E98-8F65-2DC6962E8EDF}" type="slidenum">
              <a:rPr lang="nb-NO" smtClean="0"/>
              <a:t>‹#›</a:t>
            </a:fld>
            <a:endParaRPr lang="nb-NO"/>
          </a:p>
        </p:txBody>
      </p:sp>
    </p:spTree>
    <p:extLst>
      <p:ext uri="{BB962C8B-B14F-4D97-AF65-F5344CB8AC3E}">
        <p14:creationId xmlns:p14="http://schemas.microsoft.com/office/powerpoint/2010/main" val="2775475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21CFCC-1D2E-472D-897D-265C86406BB4}" type="datetimeFigureOut">
              <a:rPr lang="nn-NO" smtClean="0"/>
              <a:t>10.03.2023</a:t>
            </a:fld>
            <a:endParaRPr lang="nn-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33DC4E-0B69-4DC1-A39E-4C67032CB63B}" type="slidenum">
              <a:rPr lang="nn-NO" smtClean="0"/>
              <a:t>‹#›</a:t>
            </a:fld>
            <a:endParaRPr lang="nn-NO"/>
          </a:p>
        </p:txBody>
      </p:sp>
    </p:spTree>
    <p:extLst>
      <p:ext uri="{BB962C8B-B14F-4D97-AF65-F5344CB8AC3E}">
        <p14:creationId xmlns:p14="http://schemas.microsoft.com/office/powerpoint/2010/main" val="2387099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ktiveringsbrev.minid.digdir.no/"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id.difi.no/nn/minid/korleis-registrere-minid-brukar-med-minid-aktiveringsbrev"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orge.no/nb/digital-borger/elektronisk-id"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orge.no/nb/digital-borgar/oppdater-kontaktinformasj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r>
              <a:rPr lang="en-US" dirty="0"/>
              <a:t>Dette </a:t>
            </a:r>
            <a:r>
              <a:rPr lang="en-US" dirty="0" err="1"/>
              <a:t>kurset</a:t>
            </a:r>
            <a:r>
              <a:rPr lang="en-US" dirty="0"/>
              <a:t> er </a:t>
            </a:r>
            <a:r>
              <a:rPr lang="en-US" dirty="0" err="1"/>
              <a:t>laget</a:t>
            </a:r>
            <a:r>
              <a:rPr lang="en-US" dirty="0"/>
              <a:t> for de </a:t>
            </a:r>
            <a:r>
              <a:rPr lang="en-US" dirty="0" err="1"/>
              <a:t>som</a:t>
            </a:r>
            <a:r>
              <a:rPr lang="en-US" dirty="0"/>
              <a:t> </a:t>
            </a:r>
            <a:r>
              <a:rPr lang="en-US" dirty="0" err="1"/>
              <a:t>vil</a:t>
            </a:r>
            <a:r>
              <a:rPr lang="en-US" dirty="0"/>
              <a:t> </a:t>
            </a:r>
            <a:r>
              <a:rPr lang="en-US" baseline="0" dirty="0" err="1"/>
              <a:t>opprette</a:t>
            </a:r>
            <a:r>
              <a:rPr lang="en-US" baseline="0" dirty="0"/>
              <a:t> den </a:t>
            </a:r>
            <a:r>
              <a:rPr lang="en-US" baseline="0" dirty="0" err="1"/>
              <a:t>elektroniske</a:t>
            </a:r>
            <a:r>
              <a:rPr lang="en-US" baseline="0" dirty="0"/>
              <a:t> ID-</a:t>
            </a:r>
            <a:r>
              <a:rPr lang="en-US" baseline="0" dirty="0" err="1"/>
              <a:t>en</a:t>
            </a:r>
            <a:r>
              <a:rPr lang="en-US" baseline="0" dirty="0"/>
              <a:t> </a:t>
            </a:r>
            <a:r>
              <a:rPr lang="en-US" baseline="0" dirty="0" err="1"/>
              <a:t>MinID</a:t>
            </a:r>
            <a:r>
              <a:rPr lang="en-US" baseline="0" dirty="0"/>
              <a:t> </a:t>
            </a:r>
            <a:r>
              <a:rPr lang="en-US" baseline="0" dirty="0" err="1"/>
              <a:t>ved</a:t>
            </a:r>
            <a:r>
              <a:rPr lang="en-US" baseline="0" dirty="0"/>
              <a:t> </a:t>
            </a:r>
            <a:r>
              <a:rPr lang="en-US" baseline="0" dirty="0" err="1"/>
              <a:t>hjelp</a:t>
            </a:r>
            <a:r>
              <a:rPr lang="en-US" baseline="0" dirty="0"/>
              <a:t> av </a:t>
            </a:r>
            <a:r>
              <a:rPr lang="en-US" baseline="0" dirty="0" err="1"/>
              <a:t>bokstavkoden</a:t>
            </a:r>
            <a:r>
              <a:rPr lang="en-US" baseline="0" dirty="0"/>
              <a:t> </a:t>
            </a:r>
            <a:r>
              <a:rPr lang="en-US" baseline="0" dirty="0" err="1"/>
              <a:t>på</a:t>
            </a:r>
            <a:r>
              <a:rPr lang="en-US" baseline="0" dirty="0"/>
              <a:t> </a:t>
            </a:r>
            <a:r>
              <a:rPr lang="en-US" baseline="0" dirty="0" err="1"/>
              <a:t>MinID</a:t>
            </a:r>
            <a:r>
              <a:rPr lang="en-US" baseline="0" dirty="0"/>
              <a:t> </a:t>
            </a:r>
            <a:r>
              <a:rPr lang="en-US" baseline="0" dirty="0" err="1"/>
              <a:t>aktiveringsbrevet</a:t>
            </a:r>
            <a:r>
              <a:rPr lang="en-US" baseline="0" dirty="0"/>
              <a:t>.</a:t>
            </a:r>
          </a:p>
          <a:p>
            <a:pPr eaLnBrk="1" hangingPunct="1"/>
            <a:r>
              <a:rPr lang="en-US" baseline="0" dirty="0" err="1"/>
              <a:t>Ønsker</a:t>
            </a:r>
            <a:r>
              <a:rPr lang="en-US" baseline="0" dirty="0"/>
              <a:t> </a:t>
            </a:r>
            <a:r>
              <a:rPr lang="en-US" baseline="0" dirty="0" err="1"/>
              <a:t>dere</a:t>
            </a:r>
            <a:r>
              <a:rPr lang="en-US" baseline="0" dirty="0"/>
              <a:t> at </a:t>
            </a:r>
            <a:r>
              <a:rPr lang="en-US" baseline="0" dirty="0" err="1"/>
              <a:t>kurset</a:t>
            </a:r>
            <a:r>
              <a:rPr lang="en-US" baseline="0" dirty="0"/>
              <a:t> </a:t>
            </a:r>
            <a:r>
              <a:rPr lang="en-US" baseline="0" dirty="0" err="1"/>
              <a:t>skal</a:t>
            </a:r>
            <a:r>
              <a:rPr lang="en-US" baseline="0" dirty="0"/>
              <a:t> </a:t>
            </a:r>
            <a:r>
              <a:rPr lang="en-US" baseline="0" dirty="0" err="1"/>
              <a:t>vere</a:t>
            </a:r>
            <a:r>
              <a:rPr lang="en-US" baseline="0" dirty="0"/>
              <a:t> et </a:t>
            </a:r>
            <a:r>
              <a:rPr lang="en-US" baseline="0" dirty="0" err="1"/>
              <a:t>praktisk</a:t>
            </a:r>
            <a:r>
              <a:rPr lang="en-US" baseline="0" dirty="0"/>
              <a:t> </a:t>
            </a:r>
            <a:r>
              <a:rPr lang="en-US" baseline="0" dirty="0" err="1"/>
              <a:t>kurs</a:t>
            </a:r>
            <a:r>
              <a:rPr lang="en-US" baseline="0" dirty="0"/>
              <a:t> </a:t>
            </a:r>
            <a:r>
              <a:rPr lang="en-US" baseline="0" dirty="0" err="1"/>
              <a:t>i</a:t>
            </a:r>
            <a:r>
              <a:rPr lang="en-US" baseline="0" dirty="0"/>
              <a:t> å </a:t>
            </a:r>
            <a:r>
              <a:rPr lang="en-US" baseline="0" dirty="0" err="1"/>
              <a:t>opprette</a:t>
            </a:r>
            <a:r>
              <a:rPr lang="en-US" baseline="0" dirty="0"/>
              <a:t> </a:t>
            </a:r>
            <a:r>
              <a:rPr lang="en-US" baseline="0" dirty="0" err="1"/>
              <a:t>MinID</a:t>
            </a:r>
            <a:r>
              <a:rPr lang="en-US" baseline="0" dirty="0"/>
              <a:t>, </a:t>
            </a:r>
            <a:r>
              <a:rPr lang="en-US" baseline="0" dirty="0" err="1"/>
              <a:t>må</a:t>
            </a:r>
            <a:r>
              <a:rPr lang="en-US" baseline="0" dirty="0"/>
              <a:t> </a:t>
            </a:r>
            <a:r>
              <a:rPr lang="en-US" baseline="0" dirty="0" err="1"/>
              <a:t>deltakerene</a:t>
            </a:r>
            <a:r>
              <a:rPr lang="en-US" baseline="0" dirty="0"/>
              <a:t> ha </a:t>
            </a:r>
            <a:r>
              <a:rPr lang="en-US" baseline="0" dirty="0" err="1"/>
              <a:t>skaffet</a:t>
            </a:r>
            <a:r>
              <a:rPr lang="en-US" baseline="0" dirty="0"/>
              <a:t> seg det </a:t>
            </a:r>
            <a:r>
              <a:rPr lang="en-US" baseline="0" dirty="0" err="1"/>
              <a:t>personlige</a:t>
            </a:r>
            <a:r>
              <a:rPr lang="en-US" baseline="0" dirty="0"/>
              <a:t> </a:t>
            </a:r>
            <a:r>
              <a:rPr lang="en-US" baseline="0" dirty="0" err="1"/>
              <a:t>MinID</a:t>
            </a:r>
            <a:r>
              <a:rPr lang="en-US" baseline="0" dirty="0"/>
              <a:t> </a:t>
            </a:r>
            <a:r>
              <a:rPr lang="en-US" baseline="0" dirty="0" err="1"/>
              <a:t>aktiveringsbrevet</a:t>
            </a:r>
            <a:r>
              <a:rPr lang="en-US" baseline="0" dirty="0"/>
              <a:t> </a:t>
            </a:r>
            <a:r>
              <a:rPr lang="en-US" baseline="0" dirty="0" err="1"/>
              <a:t>før</a:t>
            </a:r>
            <a:r>
              <a:rPr lang="en-US" baseline="0" dirty="0"/>
              <a:t> </a:t>
            </a:r>
            <a:r>
              <a:rPr lang="en-US" baseline="0" dirty="0" err="1"/>
              <a:t>kurset</a:t>
            </a:r>
            <a:r>
              <a:rPr lang="en-US" baseline="0" dirty="0"/>
              <a:t>.</a:t>
            </a:r>
          </a:p>
          <a:p>
            <a:pPr eaLnBrk="1" hangingPunct="1"/>
            <a:endParaRPr lang="en-US" dirty="0"/>
          </a:p>
          <a:p>
            <a:pPr marL="0" marR="0" indent="0" algn="l" defTabSz="457200" rtl="0" eaLnBrk="1" fontAlgn="base" latinLnBrk="0" hangingPunct="1">
              <a:lnSpc>
                <a:spcPct val="100000"/>
              </a:lnSpc>
              <a:spcBef>
                <a:spcPct val="30000"/>
              </a:spcBef>
              <a:spcAft>
                <a:spcPct val="0"/>
              </a:spcAft>
              <a:buClrTx/>
              <a:buSzTx/>
              <a:buFontTx/>
              <a:buNone/>
              <a:tabLst/>
              <a:defRPr/>
            </a:pPr>
            <a:r>
              <a:rPr lang="nb-NO" b="0" i="0" baseline="0" dirty="0"/>
              <a:t>Under teksten: ‘</a:t>
            </a:r>
            <a:r>
              <a:rPr lang="en-US" b="1" i="1" dirty="0"/>
              <a:t>Manus for </a:t>
            </a:r>
            <a:r>
              <a:rPr lang="en-US" b="1" i="1" dirty="0" err="1"/>
              <a:t>læreren</a:t>
            </a:r>
            <a:r>
              <a:rPr lang="nb-NO" b="1" i="1" baseline="0" dirty="0"/>
              <a:t>’. </a:t>
            </a:r>
            <a:r>
              <a:rPr lang="en-US" i="0" dirty="0"/>
              <a:t>Denne</a:t>
            </a:r>
            <a:r>
              <a:rPr lang="en-US" i="0" baseline="0" dirty="0"/>
              <a:t> </a:t>
            </a:r>
            <a:r>
              <a:rPr lang="en-US" i="0" baseline="0" dirty="0" err="1"/>
              <a:t>informasjonen</a:t>
            </a:r>
            <a:r>
              <a:rPr lang="en-US" i="0" baseline="0" dirty="0"/>
              <a:t> </a:t>
            </a:r>
            <a:r>
              <a:rPr lang="en-US" i="0" baseline="0" dirty="0" err="1"/>
              <a:t>skal</a:t>
            </a:r>
            <a:r>
              <a:rPr lang="en-US" i="0" baseline="0" dirty="0"/>
              <a:t> </a:t>
            </a:r>
            <a:r>
              <a:rPr lang="en-US" i="0" baseline="0" dirty="0" err="1"/>
              <a:t>læreren</a:t>
            </a:r>
            <a:r>
              <a:rPr lang="en-US" i="0" baseline="0" dirty="0"/>
              <a:t> </a:t>
            </a:r>
            <a:r>
              <a:rPr lang="en-US" i="0" baseline="0" dirty="0" err="1"/>
              <a:t>bruke</a:t>
            </a:r>
            <a:r>
              <a:rPr lang="en-US" i="0" baseline="0" dirty="0"/>
              <a:t> for </a:t>
            </a:r>
            <a:r>
              <a:rPr lang="en-US" i="0" baseline="0" dirty="0" err="1"/>
              <a:t>tydeligere</a:t>
            </a:r>
            <a:r>
              <a:rPr lang="en-US" i="0" baseline="0" dirty="0"/>
              <a:t> å </a:t>
            </a:r>
            <a:r>
              <a:rPr lang="en-US" i="0" baseline="0" dirty="0" err="1"/>
              <a:t>få</a:t>
            </a:r>
            <a:r>
              <a:rPr lang="en-US" i="0" baseline="0" dirty="0"/>
              <a:t> </a:t>
            </a:r>
            <a:r>
              <a:rPr lang="en-US" i="0" baseline="0" dirty="0" err="1"/>
              <a:t>frem</a:t>
            </a:r>
            <a:r>
              <a:rPr lang="en-US" i="0" baseline="0" dirty="0"/>
              <a:t> </a:t>
            </a:r>
            <a:r>
              <a:rPr lang="en-US" i="0" baseline="0" dirty="0" err="1"/>
              <a:t>informasjonen</a:t>
            </a:r>
            <a:r>
              <a:rPr lang="en-US" i="0" baseline="0" dirty="0"/>
              <a:t> </a:t>
            </a:r>
            <a:r>
              <a:rPr lang="en-US" i="0" baseline="0" dirty="0" err="1"/>
              <a:t>i</a:t>
            </a:r>
            <a:r>
              <a:rPr lang="en-US" i="0" baseline="0" dirty="0"/>
              <a:t> </a:t>
            </a:r>
            <a:r>
              <a:rPr lang="en-US" i="0" baseline="0" dirty="0" err="1"/>
              <a:t>lysbildene</a:t>
            </a:r>
            <a:r>
              <a:rPr lang="en-US" i="0" baseline="0" dirty="0"/>
              <a:t>.</a:t>
            </a:r>
            <a:endParaRPr lang="en-US" i="1" dirty="0"/>
          </a:p>
          <a:p>
            <a:pPr marL="0" marR="0" indent="0" algn="l" defTabSz="457200" rtl="0" eaLnBrk="1" fontAlgn="base" latinLnBrk="0" hangingPunct="1">
              <a:lnSpc>
                <a:spcPct val="100000"/>
              </a:lnSpc>
              <a:spcBef>
                <a:spcPct val="30000"/>
              </a:spcBef>
              <a:spcAft>
                <a:spcPct val="0"/>
              </a:spcAft>
              <a:buClrTx/>
              <a:buSzTx/>
              <a:buFontTx/>
              <a:buNone/>
              <a:tabLst/>
              <a:defRPr/>
            </a:pPr>
            <a:r>
              <a:rPr lang="nb-NO" b="0" i="0" baseline="0" dirty="0"/>
              <a:t>Under teksten: ‘</a:t>
            </a:r>
            <a:r>
              <a:rPr lang="nb-NO" b="1" i="1" baseline="0" dirty="0"/>
              <a:t>Bakgrunnsinformasjon til læreren’. </a:t>
            </a:r>
            <a:r>
              <a:rPr lang="en-US" i="0" dirty="0"/>
              <a:t>Dette</a:t>
            </a:r>
            <a:r>
              <a:rPr lang="en-US" i="0" baseline="0" dirty="0"/>
              <a:t> er KUN </a:t>
            </a:r>
            <a:r>
              <a:rPr lang="en-US" i="0" baseline="0" dirty="0" err="1"/>
              <a:t>bakgrunnsinformasjon</a:t>
            </a:r>
            <a:r>
              <a:rPr lang="en-US" i="0" baseline="0" dirty="0"/>
              <a:t> </a:t>
            </a:r>
            <a:r>
              <a:rPr lang="en-US" i="0" baseline="0" dirty="0" err="1"/>
              <a:t>til</a:t>
            </a:r>
            <a:r>
              <a:rPr lang="en-US" i="0" baseline="0" dirty="0"/>
              <a:t> </a:t>
            </a:r>
            <a:r>
              <a:rPr lang="en-US" i="0" baseline="0" dirty="0" err="1"/>
              <a:t>læreren</a:t>
            </a:r>
            <a:r>
              <a:rPr lang="en-US" i="0" baseline="0" dirty="0"/>
              <a:t>, </a:t>
            </a:r>
            <a:r>
              <a:rPr lang="en-US" i="0" baseline="0" dirty="0" err="1"/>
              <a:t>dersom</a:t>
            </a:r>
            <a:r>
              <a:rPr lang="en-US" i="0" baseline="0" dirty="0"/>
              <a:t> </a:t>
            </a:r>
            <a:r>
              <a:rPr lang="en-US" i="0" baseline="0" dirty="0" err="1"/>
              <a:t>deltakerene</a:t>
            </a:r>
            <a:r>
              <a:rPr lang="en-US" i="0" baseline="0" dirty="0"/>
              <a:t> har </a:t>
            </a:r>
            <a:r>
              <a:rPr lang="en-US" i="0" baseline="0" dirty="0" err="1"/>
              <a:t>spørsmål</a:t>
            </a:r>
            <a:r>
              <a:rPr lang="en-US" i="0" baseline="0" dirty="0"/>
              <a:t>, </a:t>
            </a:r>
            <a:r>
              <a:rPr lang="en-US" i="0" baseline="0" dirty="0" err="1"/>
              <a:t>og</a:t>
            </a:r>
            <a:r>
              <a:rPr lang="en-US" i="0" baseline="0" dirty="0"/>
              <a:t> for at </a:t>
            </a:r>
            <a:r>
              <a:rPr lang="en-US" i="0" baseline="0" dirty="0" err="1"/>
              <a:t>lærer</a:t>
            </a:r>
            <a:r>
              <a:rPr lang="en-US" i="0" baseline="0" dirty="0"/>
              <a:t> </a:t>
            </a:r>
            <a:r>
              <a:rPr lang="en-US" i="0" baseline="0" dirty="0" err="1"/>
              <a:t>skal</a:t>
            </a:r>
            <a:r>
              <a:rPr lang="en-US" i="0" baseline="0" dirty="0"/>
              <a:t> ha </a:t>
            </a:r>
            <a:r>
              <a:rPr lang="en-US" i="0" baseline="0" dirty="0" err="1"/>
              <a:t>noe</a:t>
            </a:r>
            <a:r>
              <a:rPr lang="en-US" i="0" baseline="0" dirty="0"/>
              <a:t> </a:t>
            </a:r>
            <a:r>
              <a:rPr lang="en-US" i="0" baseline="0" dirty="0" err="1"/>
              <a:t>mer</a:t>
            </a:r>
            <a:r>
              <a:rPr lang="en-US" i="0" baseline="0" dirty="0"/>
              <a:t> </a:t>
            </a:r>
            <a:r>
              <a:rPr lang="en-US" i="0" baseline="0" dirty="0" err="1"/>
              <a:t>kunnskap</a:t>
            </a:r>
            <a:r>
              <a:rPr lang="en-US" i="0" baseline="0" dirty="0"/>
              <a:t> om </a:t>
            </a:r>
            <a:r>
              <a:rPr lang="en-US" i="0" baseline="0" dirty="0" err="1"/>
              <a:t>MinID</a:t>
            </a:r>
            <a:r>
              <a:rPr lang="en-US" i="0" baseline="0" dirty="0"/>
              <a:t>. </a:t>
            </a:r>
            <a:endParaRPr lang="nb-NO" i="1" baseline="0" dirty="0"/>
          </a:p>
          <a:p>
            <a:endParaRPr lang="nb-NO" dirty="0"/>
          </a:p>
        </p:txBody>
      </p:sp>
      <p:sp>
        <p:nvSpPr>
          <p:cNvPr id="4" name="Plassholder for lysbildenummer 3"/>
          <p:cNvSpPr>
            <a:spLocks noGrp="1"/>
          </p:cNvSpPr>
          <p:nvPr>
            <p:ph type="sldNum" sz="quarter" idx="5"/>
          </p:nvPr>
        </p:nvSpPr>
        <p:spPr/>
        <p:txBody>
          <a:bodyPr/>
          <a:lstStyle/>
          <a:p>
            <a:fld id="{FB80409D-D1C3-470E-9080-1D1D1DFA8CF6}" type="slidenum">
              <a:rPr lang="nb-NO" smtClean="0"/>
              <a:t>1</a:t>
            </a:fld>
            <a:endParaRPr lang="nb-NO"/>
          </a:p>
        </p:txBody>
      </p:sp>
    </p:spTree>
    <p:extLst>
      <p:ext uri="{BB962C8B-B14F-4D97-AF65-F5344CB8AC3E}">
        <p14:creationId xmlns:p14="http://schemas.microsoft.com/office/powerpoint/2010/main" val="3903453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Manus for </a:t>
            </a:r>
            <a:r>
              <a:rPr lang="en-US" b="1" i="1" dirty="0" err="1"/>
              <a:t>læreren</a:t>
            </a:r>
            <a:r>
              <a:rPr lang="en-US" b="1" i="1" dirty="0"/>
              <a:t>:</a:t>
            </a:r>
          </a:p>
          <a:p>
            <a:r>
              <a:rPr lang="nb-NO" dirty="0"/>
              <a:t>Aktiveringsbrevet med aktiveringskode (bokstaver) og QR-kode som du kan </a:t>
            </a:r>
            <a:r>
              <a:rPr lang="nb-NO" dirty="0" err="1"/>
              <a:t>scanne</a:t>
            </a:r>
            <a:r>
              <a:rPr lang="nb-NO" dirty="0"/>
              <a:t> med mobil-/nettbrettkamera for å opprette </a:t>
            </a:r>
            <a:r>
              <a:rPr lang="nb-NO" dirty="0" err="1"/>
              <a:t>MinID</a:t>
            </a:r>
            <a:r>
              <a:rPr lang="nb-NO" dirty="0"/>
              <a:t>. </a:t>
            </a:r>
          </a:p>
          <a:p>
            <a:r>
              <a:rPr lang="nb-NO" dirty="0"/>
              <a:t>Lenke for å opprette </a:t>
            </a:r>
            <a:r>
              <a:rPr lang="nb-NO" dirty="0" err="1"/>
              <a:t>MinID</a:t>
            </a:r>
            <a:r>
              <a:rPr lang="nb-NO" dirty="0"/>
              <a:t> med aktiveringskoden (bokstavkoden):</a:t>
            </a:r>
          </a:p>
          <a:p>
            <a:r>
              <a:rPr lang="nb-NO" dirty="0">
                <a:hlinkClick r:id="rId3"/>
              </a:rPr>
              <a:t>Registrer bruker med aktiveringskode (digdir.no)</a:t>
            </a:r>
            <a:endParaRPr lang="nb-NO" dirty="0"/>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i="1" baseline="0" dirty="0"/>
              <a:t>Bakgrunnsinformasjon til læreren: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NB. De gamle PIN-kodebrevene er nå </a:t>
            </a:r>
            <a:r>
              <a:rPr lang="nn-NO" dirty="0" err="1"/>
              <a:t>faset</a:t>
            </a:r>
            <a:r>
              <a:rPr lang="nn-NO" dirty="0"/>
              <a:t> ut og </a:t>
            </a:r>
            <a:r>
              <a:rPr lang="nn-NO" dirty="0" err="1"/>
              <a:t>erstattet</a:t>
            </a:r>
            <a:r>
              <a:rPr lang="nn-NO" dirty="0"/>
              <a:t> av </a:t>
            </a:r>
            <a:r>
              <a:rPr lang="nn-NO" dirty="0" err="1"/>
              <a:t>MinID</a:t>
            </a:r>
            <a:r>
              <a:rPr lang="nn-NO" dirty="0"/>
              <a:t> Aktiveringsbrev. Dersom du alt er </a:t>
            </a:r>
            <a:r>
              <a:rPr lang="nn-NO" dirty="0" err="1"/>
              <a:t>MinID</a:t>
            </a:r>
            <a:r>
              <a:rPr lang="nn-NO" dirty="0"/>
              <a:t>-bruker kan du </a:t>
            </a:r>
            <a:r>
              <a:rPr lang="nn-NO" dirty="0" err="1"/>
              <a:t>ikke</a:t>
            </a:r>
            <a:r>
              <a:rPr lang="nn-NO" dirty="0"/>
              <a:t> bestille nytt aktiveringsbrev, men må kontakte </a:t>
            </a:r>
            <a:r>
              <a:rPr lang="nn-NO" dirty="0" err="1"/>
              <a:t>brukerstøtten</a:t>
            </a:r>
            <a:r>
              <a:rPr lang="nn-NO" dirty="0"/>
              <a:t> på +47 800 30 300.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baseline="0" dirty="0"/>
          </a:p>
        </p:txBody>
      </p:sp>
      <p:sp>
        <p:nvSpPr>
          <p:cNvPr id="4" name="Plassholder for lysbildenummer 3"/>
          <p:cNvSpPr>
            <a:spLocks noGrp="1"/>
          </p:cNvSpPr>
          <p:nvPr>
            <p:ph type="sldNum" sz="quarter" idx="5"/>
          </p:nvPr>
        </p:nvSpPr>
        <p:spPr/>
        <p:txBody>
          <a:bodyPr/>
          <a:lstStyle/>
          <a:p>
            <a:fld id="{C333DC4E-0B69-4DC1-A39E-4C67032CB63B}" type="slidenum">
              <a:rPr lang="nn-NO" smtClean="0"/>
              <a:t>10</a:t>
            </a:fld>
            <a:endParaRPr lang="nn-NO"/>
          </a:p>
        </p:txBody>
      </p:sp>
    </p:spTree>
    <p:extLst>
      <p:ext uri="{BB962C8B-B14F-4D97-AF65-F5344CB8AC3E}">
        <p14:creationId xmlns:p14="http://schemas.microsoft.com/office/powerpoint/2010/main" val="3785944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i="1" dirty="0"/>
              <a:t>Manus for </a:t>
            </a:r>
            <a:r>
              <a:rPr lang="en-US" b="1" i="1" dirty="0" err="1"/>
              <a:t>læreren</a:t>
            </a:r>
            <a:r>
              <a:rPr lang="en-US" b="1" i="1" dirty="0"/>
              <a:t>:</a:t>
            </a:r>
          </a:p>
          <a:p>
            <a:r>
              <a:rPr lang="nb-NO" b="0" i="0" dirty="0"/>
              <a:t>Stegene i opprettelse av </a:t>
            </a:r>
            <a:r>
              <a:rPr lang="nb-NO" b="0" i="0" dirty="0" err="1"/>
              <a:t>MinID</a:t>
            </a:r>
            <a:r>
              <a:rPr lang="nb-NO" b="0" i="0" dirty="0"/>
              <a:t> ved å skrive inn aktiveringskoden fra ditt </a:t>
            </a:r>
            <a:r>
              <a:rPr lang="nb-NO" b="0" i="0" dirty="0" err="1"/>
              <a:t>MinID</a:t>
            </a:r>
            <a:r>
              <a:rPr lang="nb-NO" b="0" i="0" dirty="0"/>
              <a:t> Aktiveringsbrev.</a:t>
            </a:r>
            <a:endParaRPr lang="nn-NO" dirty="0"/>
          </a:p>
          <a:p>
            <a:endParaRPr lang="nn-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i="1" baseline="0" dirty="0"/>
              <a:t>Bakgrunnsinformasjon til læreren: </a:t>
            </a:r>
          </a:p>
          <a:p>
            <a:r>
              <a:rPr lang="nn-NO" dirty="0"/>
              <a:t>Dersom mobilen eller nettbrettet spør om </a:t>
            </a:r>
            <a:r>
              <a:rPr lang="nn-NO" dirty="0" err="1"/>
              <a:t>tillatelse</a:t>
            </a:r>
            <a:r>
              <a:rPr lang="nn-NO" dirty="0"/>
              <a:t> til å bruke appen, må det </a:t>
            </a:r>
            <a:r>
              <a:rPr lang="nn-NO" dirty="0" err="1"/>
              <a:t>tillates</a:t>
            </a:r>
            <a:r>
              <a:rPr lang="nn-NO" dirty="0"/>
              <a:t>.</a:t>
            </a:r>
          </a:p>
        </p:txBody>
      </p:sp>
      <p:sp>
        <p:nvSpPr>
          <p:cNvPr id="4" name="Plassholder for lysbildenummer 3"/>
          <p:cNvSpPr>
            <a:spLocks noGrp="1"/>
          </p:cNvSpPr>
          <p:nvPr>
            <p:ph type="sldNum" sz="quarter" idx="5"/>
          </p:nvPr>
        </p:nvSpPr>
        <p:spPr/>
        <p:txBody>
          <a:bodyPr/>
          <a:lstStyle/>
          <a:p>
            <a:fld id="{FB80409D-D1C3-470E-9080-1D1D1DFA8CF6}" type="slidenum">
              <a:rPr lang="nb-NO" smtClean="0"/>
              <a:t>11</a:t>
            </a:fld>
            <a:endParaRPr lang="nb-NO"/>
          </a:p>
        </p:txBody>
      </p:sp>
    </p:spTree>
    <p:extLst>
      <p:ext uri="{BB962C8B-B14F-4D97-AF65-F5344CB8AC3E}">
        <p14:creationId xmlns:p14="http://schemas.microsoft.com/office/powerpoint/2010/main" val="3126938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Manus for </a:t>
            </a:r>
            <a:r>
              <a:rPr lang="en-US" b="1" i="1" dirty="0" err="1"/>
              <a:t>læreren</a:t>
            </a:r>
            <a:r>
              <a:rPr lang="en-US" b="1" i="1" dirty="0"/>
              <a:t>:</a:t>
            </a:r>
          </a:p>
          <a:p>
            <a:r>
              <a:rPr lang="nb-NO" dirty="0"/>
              <a:t>Først må du hente opp nettstedet for å skrive inn bokstavkoden fra ditt personlige </a:t>
            </a:r>
            <a:r>
              <a:rPr lang="nb-NO" dirty="0" err="1"/>
              <a:t>MinID</a:t>
            </a:r>
            <a:r>
              <a:rPr lang="nb-NO" dirty="0"/>
              <a:t> Aktiveringsbrev.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i="1" baseline="0" dirty="0"/>
              <a:t>Bakgrunnsinformasjon til læreren: </a:t>
            </a:r>
          </a:p>
          <a:p>
            <a:r>
              <a:rPr lang="nb-NO" dirty="0"/>
              <a:t>Du finner lenke å trykke på i forrige bilde. Lenken finnes også på </a:t>
            </a:r>
            <a:r>
              <a:rPr lang="nb-NO" dirty="0" err="1"/>
              <a:t>MinID</a:t>
            </a:r>
            <a:r>
              <a:rPr lang="nb-NO" dirty="0"/>
              <a:t> sine hjelpesider : </a:t>
            </a:r>
            <a:r>
              <a:rPr lang="nn-NO" dirty="0">
                <a:hlinkClick r:id="rId3"/>
              </a:rPr>
              <a:t>Korleis registrere </a:t>
            </a:r>
            <a:r>
              <a:rPr lang="nn-NO" dirty="0" err="1">
                <a:hlinkClick r:id="rId3"/>
              </a:rPr>
              <a:t>MinID</a:t>
            </a:r>
            <a:r>
              <a:rPr lang="nn-NO" dirty="0">
                <a:hlinkClick r:id="rId3"/>
              </a:rPr>
              <a:t> brukar med </a:t>
            </a:r>
            <a:r>
              <a:rPr lang="nn-NO" dirty="0" err="1">
                <a:hlinkClick r:id="rId3"/>
              </a:rPr>
              <a:t>MinID</a:t>
            </a:r>
            <a:r>
              <a:rPr lang="nn-NO" dirty="0">
                <a:hlinkClick r:id="rId3"/>
              </a:rPr>
              <a:t> Aktiveringsbrev | eid.difi.no</a:t>
            </a:r>
            <a:r>
              <a:rPr lang="nn-NO" dirty="0"/>
              <a:t> Eller du </a:t>
            </a:r>
            <a:r>
              <a:rPr lang="nn-NO" dirty="0" err="1"/>
              <a:t>skriver</a:t>
            </a:r>
            <a:r>
              <a:rPr lang="nn-NO" dirty="0"/>
              <a:t> inn hele lenketeksten.</a:t>
            </a:r>
            <a:endParaRPr lang="nb-NO" dirty="0"/>
          </a:p>
        </p:txBody>
      </p:sp>
      <p:sp>
        <p:nvSpPr>
          <p:cNvPr id="4" name="Plassholder for lysbildenummer 3"/>
          <p:cNvSpPr>
            <a:spLocks noGrp="1"/>
          </p:cNvSpPr>
          <p:nvPr>
            <p:ph type="sldNum" sz="quarter" idx="5"/>
          </p:nvPr>
        </p:nvSpPr>
        <p:spPr/>
        <p:txBody>
          <a:bodyPr/>
          <a:lstStyle/>
          <a:p>
            <a:fld id="{C333DC4E-0B69-4DC1-A39E-4C67032CB63B}" type="slidenum">
              <a:rPr lang="nn-NO" smtClean="0"/>
              <a:t>12</a:t>
            </a:fld>
            <a:endParaRPr lang="nn-NO"/>
          </a:p>
        </p:txBody>
      </p:sp>
    </p:spTree>
    <p:extLst>
      <p:ext uri="{BB962C8B-B14F-4D97-AF65-F5344CB8AC3E}">
        <p14:creationId xmlns:p14="http://schemas.microsoft.com/office/powerpoint/2010/main" val="3612953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Manus for </a:t>
            </a:r>
            <a:r>
              <a:rPr lang="en-US" b="1" i="1" dirty="0" err="1"/>
              <a:t>læreren</a:t>
            </a:r>
            <a:r>
              <a:rPr lang="en-US" b="1" i="1" dirty="0"/>
              <a:t>:</a:t>
            </a:r>
            <a:endParaRPr lang="nb-NO"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Skriv inn bokstavkoden og følg stegene videre.</a:t>
            </a:r>
          </a:p>
          <a:p>
            <a:endParaRPr lang="nb-NO" dirty="0"/>
          </a:p>
        </p:txBody>
      </p:sp>
      <p:sp>
        <p:nvSpPr>
          <p:cNvPr id="4" name="Plassholder for lysbildenummer 3"/>
          <p:cNvSpPr>
            <a:spLocks noGrp="1"/>
          </p:cNvSpPr>
          <p:nvPr>
            <p:ph type="sldNum" sz="quarter" idx="5"/>
          </p:nvPr>
        </p:nvSpPr>
        <p:spPr/>
        <p:txBody>
          <a:bodyPr/>
          <a:lstStyle/>
          <a:p>
            <a:fld id="{C333DC4E-0B69-4DC1-A39E-4C67032CB63B}" type="slidenum">
              <a:rPr lang="nn-NO" smtClean="0"/>
              <a:t>13</a:t>
            </a:fld>
            <a:endParaRPr lang="nn-NO"/>
          </a:p>
        </p:txBody>
      </p:sp>
    </p:spTree>
    <p:extLst>
      <p:ext uri="{BB962C8B-B14F-4D97-AF65-F5344CB8AC3E}">
        <p14:creationId xmlns:p14="http://schemas.microsoft.com/office/powerpoint/2010/main" val="2854537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i="1" dirty="0"/>
              <a:t>Manus for </a:t>
            </a:r>
            <a:r>
              <a:rPr lang="en-US" b="1" i="1" dirty="0" err="1"/>
              <a:t>læreren</a:t>
            </a:r>
            <a:r>
              <a:rPr lang="en-US" b="1" i="1"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Skriv inn det norske ID-nummeret ditt, fødselsnummer eller D-nummer, 11 siffer. </a:t>
            </a:r>
          </a:p>
          <a:p>
            <a:endParaRPr lang="nn-NO" dirty="0"/>
          </a:p>
        </p:txBody>
      </p:sp>
      <p:sp>
        <p:nvSpPr>
          <p:cNvPr id="4" name="Plassholder for lysbildenummer 3"/>
          <p:cNvSpPr>
            <a:spLocks noGrp="1"/>
          </p:cNvSpPr>
          <p:nvPr>
            <p:ph type="sldNum" sz="quarter" idx="5"/>
          </p:nvPr>
        </p:nvSpPr>
        <p:spPr/>
        <p:txBody>
          <a:bodyPr/>
          <a:lstStyle/>
          <a:p>
            <a:fld id="{FB80409D-D1C3-470E-9080-1D1D1DFA8CF6}" type="slidenum">
              <a:rPr lang="nb-NO" smtClean="0"/>
              <a:t>14</a:t>
            </a:fld>
            <a:endParaRPr lang="nb-NO"/>
          </a:p>
        </p:txBody>
      </p:sp>
    </p:spTree>
    <p:extLst>
      <p:ext uri="{BB962C8B-B14F-4D97-AF65-F5344CB8AC3E}">
        <p14:creationId xmlns:p14="http://schemas.microsoft.com/office/powerpoint/2010/main" val="2856354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i="1" dirty="0"/>
              <a:t>Manus for </a:t>
            </a:r>
            <a:r>
              <a:rPr lang="en-US" b="1" i="1" dirty="0" err="1"/>
              <a:t>læreren</a:t>
            </a:r>
            <a:r>
              <a:rPr lang="en-US" b="1" i="1" dirty="0"/>
              <a:t>:</a:t>
            </a:r>
            <a:endParaRPr lang="nb-NO" i="0"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n-NO" sz="1200" dirty="0"/>
              <a:t>Skriv inn e-postadressa di</a:t>
            </a:r>
          </a:p>
          <a:p>
            <a:pPr marL="0" marR="0" indent="0" algn="l" defTabSz="457200" rtl="0" eaLnBrk="0" fontAlgn="base" latinLnBrk="0" hangingPunct="0">
              <a:lnSpc>
                <a:spcPct val="100000"/>
              </a:lnSpc>
              <a:spcBef>
                <a:spcPct val="30000"/>
              </a:spcBef>
              <a:spcAft>
                <a:spcPct val="0"/>
              </a:spcAft>
              <a:buClrTx/>
              <a:buSzTx/>
              <a:buFontTx/>
              <a:buNone/>
              <a:tabLst/>
              <a:defRPr/>
            </a:pPr>
            <a:r>
              <a:rPr lang="nn-NO" sz="1200" dirty="0"/>
              <a:t>Skriv inn mobilnummeret ditt. Pass på at det blir riktig landskode!</a:t>
            </a:r>
          </a:p>
          <a:p>
            <a:pPr marL="0" marR="0" indent="0" algn="l" defTabSz="457200" rtl="0" eaLnBrk="0" fontAlgn="base" latinLnBrk="0" hangingPunct="0">
              <a:lnSpc>
                <a:spcPct val="100000"/>
              </a:lnSpc>
              <a:spcBef>
                <a:spcPct val="30000"/>
              </a:spcBef>
              <a:spcAft>
                <a:spcPct val="0"/>
              </a:spcAft>
              <a:buClrTx/>
              <a:buSzTx/>
              <a:buFontTx/>
              <a:buNone/>
              <a:tabLst/>
              <a:defRPr/>
            </a:pPr>
            <a:r>
              <a:rPr lang="nn-NO" sz="1200" dirty="0"/>
              <a:t>Lag passord med </a:t>
            </a:r>
            <a:r>
              <a:rPr lang="nn-NO" sz="1200" dirty="0" err="1"/>
              <a:t>mer</a:t>
            </a:r>
            <a:r>
              <a:rPr lang="nn-NO" sz="1200" dirty="0"/>
              <a:t> enn 8 </a:t>
            </a:r>
            <a:r>
              <a:rPr lang="nn-NO" sz="1200" dirty="0" err="1"/>
              <a:t>tegn</a:t>
            </a:r>
            <a:r>
              <a:rPr lang="nn-NO" sz="1200" dirty="0"/>
              <a:t>. Bruk både tal og bokstaver! Gjenta passordet identisk det første.</a:t>
            </a:r>
            <a:endParaRPr lang="nb-NO" sz="1200" i="0"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nb-NO" i="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læreren: </a:t>
            </a:r>
          </a:p>
          <a:p>
            <a:r>
              <a:rPr lang="nn-NO" dirty="0"/>
              <a:t>Pass på at mobilnummer og e-</a:t>
            </a:r>
            <a:r>
              <a:rPr lang="nn-NO" dirty="0" err="1"/>
              <a:t>postadressen</a:t>
            </a:r>
            <a:r>
              <a:rPr lang="nn-NO" dirty="0"/>
              <a:t> blir korrekt utfylt. Om mobilnummeret blir skrevet feil, får du </a:t>
            </a:r>
            <a:r>
              <a:rPr lang="nn-NO" dirty="0" err="1"/>
              <a:t>ikke</a:t>
            </a:r>
            <a:r>
              <a:rPr lang="nn-NO" dirty="0"/>
              <a:t> SMS-kode for å logge inn.</a:t>
            </a:r>
          </a:p>
          <a:p>
            <a:r>
              <a:rPr lang="nn-NO" dirty="0"/>
              <a:t>E-post og mobilnummeret blir din kontaktinformasjon som alle </a:t>
            </a:r>
            <a:r>
              <a:rPr lang="nn-NO" dirty="0" err="1"/>
              <a:t>offentlige</a:t>
            </a:r>
            <a:r>
              <a:rPr lang="nn-NO" dirty="0"/>
              <a:t> </a:t>
            </a:r>
            <a:r>
              <a:rPr lang="nn-NO" dirty="0" err="1"/>
              <a:t>virksomheter</a:t>
            </a:r>
            <a:r>
              <a:rPr lang="nn-NO" dirty="0"/>
              <a:t> kan nå deg på. </a:t>
            </a:r>
          </a:p>
          <a:p>
            <a:r>
              <a:rPr lang="nn-NO" dirty="0"/>
              <a:t>Informasjon om kontaktinformasjon: https://</a:t>
            </a:r>
            <a:r>
              <a:rPr lang="nb-NO"/>
              <a:t>www.norge.no/nb/digital-borgar/oppdater-kontaktinformasjon</a:t>
            </a:r>
          </a:p>
          <a:p>
            <a:endParaRPr lang="nn-NO" dirty="0"/>
          </a:p>
        </p:txBody>
      </p:sp>
      <p:sp>
        <p:nvSpPr>
          <p:cNvPr id="4" name="Plassholder for lysbildenummer 3"/>
          <p:cNvSpPr>
            <a:spLocks noGrp="1"/>
          </p:cNvSpPr>
          <p:nvPr>
            <p:ph type="sldNum" sz="quarter" idx="5"/>
          </p:nvPr>
        </p:nvSpPr>
        <p:spPr/>
        <p:txBody>
          <a:bodyPr/>
          <a:lstStyle/>
          <a:p>
            <a:fld id="{FB80409D-D1C3-470E-9080-1D1D1DFA8CF6}" type="slidenum">
              <a:rPr lang="nb-NO" smtClean="0"/>
              <a:t>15</a:t>
            </a:fld>
            <a:endParaRPr lang="nb-NO"/>
          </a:p>
        </p:txBody>
      </p:sp>
    </p:spTree>
    <p:extLst>
      <p:ext uri="{BB962C8B-B14F-4D97-AF65-F5344CB8AC3E}">
        <p14:creationId xmlns:p14="http://schemas.microsoft.com/office/powerpoint/2010/main" val="3390813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i="1" dirty="0"/>
              <a:t>Manus for </a:t>
            </a:r>
            <a:r>
              <a:rPr lang="en-US" b="1" i="1" dirty="0" err="1"/>
              <a:t>læreren</a:t>
            </a:r>
            <a:r>
              <a:rPr lang="en-US" b="1" i="1" dirty="0"/>
              <a:t>:</a:t>
            </a:r>
            <a:endParaRPr lang="nb-NO" i="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nb-NO" sz="1200" dirty="0"/>
              <a:t>Du er nå klar for å logge inn med </a:t>
            </a:r>
            <a:r>
              <a:rPr lang="nb-NO" sz="1200" dirty="0" err="1"/>
              <a:t>MinID</a:t>
            </a:r>
            <a:r>
              <a:rPr lang="nb-NO" sz="1200" dirty="0"/>
              <a:t>. Gå til en offentlig nettside der du kan velge </a:t>
            </a:r>
            <a:r>
              <a:rPr lang="nb-NO" sz="1200" dirty="0" err="1"/>
              <a:t>MinID</a:t>
            </a:r>
            <a:r>
              <a:rPr lang="nb-NO" sz="1200" dirty="0"/>
              <a:t> som innloggingsalternativ fra «Logg inn».</a:t>
            </a:r>
            <a:endParaRPr lang="nb-NO" sz="1200" i="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nb-NO" dirty="0"/>
              <a:t>Etter du har tastet ID-nummer og passordet du nettopp laget, får du en kode på SMS som du må skrive inn.</a:t>
            </a:r>
            <a:endParaRPr lang="nb-NO" sz="1200" i="0"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nb-NO" sz="1200" i="0"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nb-NO" i="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læreren: </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b="0" i="0" baseline="0" dirty="0"/>
              <a:t>Siden </a:t>
            </a:r>
            <a:r>
              <a:rPr lang="nb-NO" b="0" i="0" baseline="0" dirty="0" err="1"/>
              <a:t>MinID</a:t>
            </a:r>
            <a:r>
              <a:rPr lang="nb-NO" b="0" i="0" baseline="0" dirty="0"/>
              <a:t> ikke har høyeste sikkerhetsnivå, vil ikke </a:t>
            </a:r>
            <a:r>
              <a:rPr lang="nb-NO" b="0" i="0" baseline="0" dirty="0" err="1"/>
              <a:t>MinID</a:t>
            </a:r>
            <a:r>
              <a:rPr lang="nb-NO" b="0" i="0" baseline="0" dirty="0"/>
              <a:t> være et alternativ fra alle offentlige nettsider der du kan logge inn. Det er eieren av nettstedet som avgjør hvilke sikkerhetsnivå som kan benyttes.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b="0" i="0" baseline="0" dirty="0"/>
              <a:t>Som </a:t>
            </a:r>
            <a:r>
              <a:rPr lang="nb-NO" b="0" i="0" baseline="0" dirty="0" err="1"/>
              <a:t>MinID</a:t>
            </a:r>
            <a:r>
              <a:rPr lang="nb-NO" b="0" i="0" baseline="0" dirty="0"/>
              <a:t> bruker, kan du i ettertid laste ned </a:t>
            </a:r>
            <a:r>
              <a:rPr lang="nb-NO" b="0" i="0" baseline="0" dirty="0" err="1"/>
              <a:t>MinID</a:t>
            </a:r>
            <a:r>
              <a:rPr lang="nb-NO" b="0" i="0" baseline="0" dirty="0"/>
              <a:t>-appen. Da blir kode hentet fra appen, og du blir ikke avhengig av telenettet for å få kode (SMS).</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b="0" i="0" baseline="0" dirty="0"/>
          </a:p>
        </p:txBody>
      </p:sp>
      <p:sp>
        <p:nvSpPr>
          <p:cNvPr id="4" name="Plassholder for lysbildenummer 3"/>
          <p:cNvSpPr>
            <a:spLocks noGrp="1"/>
          </p:cNvSpPr>
          <p:nvPr>
            <p:ph type="sldNum" sz="quarter" idx="5"/>
          </p:nvPr>
        </p:nvSpPr>
        <p:spPr/>
        <p:txBody>
          <a:bodyPr/>
          <a:lstStyle/>
          <a:p>
            <a:fld id="{FB80409D-D1C3-470E-9080-1D1D1DFA8CF6}" type="slidenum">
              <a:rPr lang="nb-NO" smtClean="0"/>
              <a:t>16</a:t>
            </a:fld>
            <a:endParaRPr lang="nb-NO"/>
          </a:p>
        </p:txBody>
      </p:sp>
    </p:spTree>
    <p:extLst>
      <p:ext uri="{BB962C8B-B14F-4D97-AF65-F5344CB8AC3E}">
        <p14:creationId xmlns:p14="http://schemas.microsoft.com/office/powerpoint/2010/main" val="531718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i="1" dirty="0"/>
              <a:t>Manus for </a:t>
            </a:r>
            <a:r>
              <a:rPr lang="en-US" b="1" i="1" dirty="0" err="1"/>
              <a:t>læreren</a:t>
            </a:r>
            <a:r>
              <a:rPr lang="en-US" b="1" i="1" dirty="0"/>
              <a:t>:</a:t>
            </a:r>
          </a:p>
          <a:p>
            <a:r>
              <a:rPr lang="en-US" b="0" i="0" dirty="0"/>
              <a:t>Dette</a:t>
            </a:r>
            <a:r>
              <a:rPr lang="en-US" b="0" i="0" baseline="0" dirty="0"/>
              <a:t> er et </a:t>
            </a:r>
            <a:r>
              <a:rPr lang="en-US" b="0" i="0" baseline="0" dirty="0" err="1"/>
              <a:t>eksempel</a:t>
            </a:r>
            <a:r>
              <a:rPr lang="en-US" b="0" i="0" baseline="0" dirty="0"/>
              <a:t> </a:t>
            </a:r>
            <a:r>
              <a:rPr lang="en-US" b="0" i="0" baseline="0" dirty="0" err="1"/>
              <a:t>på</a:t>
            </a:r>
            <a:r>
              <a:rPr lang="en-US" b="0" i="0" baseline="0" dirty="0"/>
              <a:t> </a:t>
            </a:r>
            <a:r>
              <a:rPr lang="en-US" b="0" i="0" baseline="0" dirty="0" err="1"/>
              <a:t>en</a:t>
            </a:r>
            <a:r>
              <a:rPr lang="en-US" b="0" i="0" baseline="0" dirty="0"/>
              <a:t> </a:t>
            </a:r>
            <a:r>
              <a:rPr lang="en-US" b="0" i="0" baseline="0" dirty="0" err="1"/>
              <a:t>offentlig</a:t>
            </a:r>
            <a:r>
              <a:rPr lang="en-US" b="0" i="0" baseline="0" dirty="0"/>
              <a:t> </a:t>
            </a:r>
            <a:r>
              <a:rPr lang="en-US" b="0" i="0" baseline="0" dirty="0" err="1"/>
              <a:t>nettside</a:t>
            </a:r>
            <a:r>
              <a:rPr lang="en-US" b="0" i="0" baseline="0" dirty="0"/>
              <a:t> der du </a:t>
            </a:r>
            <a:r>
              <a:rPr lang="en-US" b="0" i="0" baseline="0" dirty="0" err="1"/>
              <a:t>kan</a:t>
            </a:r>
            <a:r>
              <a:rPr lang="en-US" b="0" i="0" baseline="0" dirty="0"/>
              <a:t> </a:t>
            </a:r>
            <a:r>
              <a:rPr lang="en-US" b="0" i="0" baseline="0" dirty="0" err="1"/>
              <a:t>logge</a:t>
            </a:r>
            <a:r>
              <a:rPr lang="en-US" b="0" i="0" baseline="0" dirty="0"/>
              <a:t> inn med </a:t>
            </a:r>
            <a:r>
              <a:rPr lang="en-US" b="0" i="0" baseline="0" dirty="0" err="1"/>
              <a:t>MinID</a:t>
            </a:r>
            <a:r>
              <a:rPr lang="en-US" b="0" i="0" baseline="0" dirty="0"/>
              <a:t>.</a:t>
            </a:r>
          </a:p>
          <a:p>
            <a:endParaRPr lang="nn-NO" dirty="0"/>
          </a:p>
        </p:txBody>
      </p:sp>
      <p:sp>
        <p:nvSpPr>
          <p:cNvPr id="4" name="Plassholder for lysbildenummer 3"/>
          <p:cNvSpPr>
            <a:spLocks noGrp="1"/>
          </p:cNvSpPr>
          <p:nvPr>
            <p:ph type="sldNum" sz="quarter" idx="5"/>
          </p:nvPr>
        </p:nvSpPr>
        <p:spPr/>
        <p:txBody>
          <a:bodyPr/>
          <a:lstStyle/>
          <a:p>
            <a:fld id="{FB80409D-D1C3-470E-9080-1D1D1DFA8CF6}" type="slidenum">
              <a:rPr lang="nb-NO" smtClean="0"/>
              <a:t>17</a:t>
            </a:fld>
            <a:endParaRPr lang="nb-NO"/>
          </a:p>
        </p:txBody>
      </p:sp>
    </p:spTree>
    <p:extLst>
      <p:ext uri="{BB962C8B-B14F-4D97-AF65-F5344CB8AC3E}">
        <p14:creationId xmlns:p14="http://schemas.microsoft.com/office/powerpoint/2010/main" val="4107581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i="1" dirty="0"/>
              <a:t>Manus for </a:t>
            </a:r>
            <a:r>
              <a:rPr lang="en-US" b="1" i="1" dirty="0" err="1"/>
              <a:t>læreren</a:t>
            </a:r>
            <a:r>
              <a:rPr lang="en-US" b="1" i="1" dirty="0"/>
              <a:t>:</a:t>
            </a:r>
          </a:p>
          <a:p>
            <a:r>
              <a:rPr lang="en-US" b="0" i="0" dirty="0"/>
              <a:t>Dette</a:t>
            </a:r>
            <a:r>
              <a:rPr lang="en-US" b="0" i="0" baseline="0" dirty="0"/>
              <a:t> er </a:t>
            </a:r>
            <a:r>
              <a:rPr lang="en-US" b="0" i="0" baseline="0" dirty="0" err="1"/>
              <a:t>eit</a:t>
            </a:r>
            <a:r>
              <a:rPr lang="en-US" b="0" i="0" baseline="0" dirty="0"/>
              <a:t> </a:t>
            </a:r>
            <a:r>
              <a:rPr lang="en-US" b="0" i="0" baseline="0" dirty="0" err="1"/>
              <a:t>eksempel</a:t>
            </a:r>
            <a:r>
              <a:rPr lang="en-US" b="0" i="0" baseline="0" dirty="0"/>
              <a:t> </a:t>
            </a:r>
            <a:r>
              <a:rPr lang="en-US" b="0" i="0" baseline="0" dirty="0" err="1"/>
              <a:t>på</a:t>
            </a:r>
            <a:r>
              <a:rPr lang="en-US" b="0" i="0" baseline="0" dirty="0"/>
              <a:t> </a:t>
            </a:r>
            <a:r>
              <a:rPr lang="en-US" b="0" i="0" baseline="0" dirty="0" err="1"/>
              <a:t>en</a:t>
            </a:r>
            <a:r>
              <a:rPr lang="en-US" b="0" i="0" baseline="0" dirty="0"/>
              <a:t> </a:t>
            </a:r>
            <a:r>
              <a:rPr lang="en-US" b="0" i="0" baseline="0" dirty="0" err="1"/>
              <a:t>offentlig</a:t>
            </a:r>
            <a:r>
              <a:rPr lang="en-US" b="0" i="0" baseline="0" dirty="0"/>
              <a:t> </a:t>
            </a:r>
            <a:r>
              <a:rPr lang="en-US" b="0" i="0" baseline="0" dirty="0" err="1"/>
              <a:t>nettside</a:t>
            </a:r>
            <a:r>
              <a:rPr lang="en-US" b="0" i="0" baseline="0" dirty="0"/>
              <a:t> der du </a:t>
            </a:r>
            <a:r>
              <a:rPr lang="en-US" b="0" i="0" baseline="0" dirty="0" err="1"/>
              <a:t>kan</a:t>
            </a:r>
            <a:r>
              <a:rPr lang="en-US" b="0" i="0" baseline="0" dirty="0"/>
              <a:t> </a:t>
            </a:r>
            <a:r>
              <a:rPr lang="en-US" b="0" i="0" baseline="0" dirty="0" err="1"/>
              <a:t>logge</a:t>
            </a:r>
            <a:r>
              <a:rPr lang="en-US" b="0" i="0" baseline="0" dirty="0"/>
              <a:t> inn med </a:t>
            </a:r>
            <a:r>
              <a:rPr lang="en-US" b="0" i="0" baseline="0" dirty="0" err="1"/>
              <a:t>MinID</a:t>
            </a:r>
            <a:r>
              <a:rPr lang="en-US" b="0" i="0" baseline="0" dirty="0"/>
              <a:t>. </a:t>
            </a:r>
          </a:p>
          <a:p>
            <a:endParaRPr lang="nn-NO" dirty="0"/>
          </a:p>
        </p:txBody>
      </p:sp>
      <p:sp>
        <p:nvSpPr>
          <p:cNvPr id="4" name="Plassholder for lysbildenummer 3"/>
          <p:cNvSpPr>
            <a:spLocks noGrp="1"/>
          </p:cNvSpPr>
          <p:nvPr>
            <p:ph type="sldNum" sz="quarter" idx="5"/>
          </p:nvPr>
        </p:nvSpPr>
        <p:spPr/>
        <p:txBody>
          <a:bodyPr/>
          <a:lstStyle/>
          <a:p>
            <a:fld id="{FB80409D-D1C3-470E-9080-1D1D1DFA8CF6}" type="slidenum">
              <a:rPr lang="nb-NO" smtClean="0"/>
              <a:t>18</a:t>
            </a:fld>
            <a:endParaRPr lang="nb-NO"/>
          </a:p>
        </p:txBody>
      </p:sp>
    </p:spTree>
    <p:extLst>
      <p:ext uri="{BB962C8B-B14F-4D97-AF65-F5344CB8AC3E}">
        <p14:creationId xmlns:p14="http://schemas.microsoft.com/office/powerpoint/2010/main" val="2673669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i="1" dirty="0"/>
              <a:t>Manus for </a:t>
            </a:r>
            <a:r>
              <a:rPr lang="en-US" b="1" i="1" dirty="0" err="1"/>
              <a:t>læreren</a:t>
            </a:r>
            <a:r>
              <a:rPr lang="en-US" b="1" i="1"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Norge.no har samlet mange tjenester fra stat og kommune som du kan logge inn til.</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Du kan lete opp en konkret tjeneste, du kan finne en tjeneste ut fra livssituasjonen du er i, og du kan søke etter tjenester på Norge.no</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i="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læreren: </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På Norge.no kan du logge inn og endre kontaktinformasjonen din som statlige og kommunale virksomheter kan nå deg på. Du finner og informasjon om digital postkasse. </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Det er laget</a:t>
            </a:r>
            <a:r>
              <a:rPr lang="nb-NO" baseline="0" dirty="0"/>
              <a:t> eget kurs på hvordan du kan finne tjenester fra www.norge.no.</a:t>
            </a:r>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Det er også laget egne kurs i hvordan du logger inn med din elektroniske </a:t>
            </a:r>
            <a:r>
              <a:rPr lang="nb-NO" baseline="0" dirty="0" err="1"/>
              <a:t>BankID</a:t>
            </a:r>
            <a:r>
              <a:rPr lang="nb-NO" baseline="0" dirty="0"/>
              <a:t>.</a:t>
            </a:r>
            <a:endParaRPr lang="nb-NO" dirty="0"/>
          </a:p>
          <a:p>
            <a:endParaRPr lang="nn-NO" dirty="0"/>
          </a:p>
        </p:txBody>
      </p:sp>
      <p:sp>
        <p:nvSpPr>
          <p:cNvPr id="4" name="Plassholder for lysbildenummer 3"/>
          <p:cNvSpPr>
            <a:spLocks noGrp="1"/>
          </p:cNvSpPr>
          <p:nvPr>
            <p:ph type="sldNum" sz="quarter" idx="5"/>
          </p:nvPr>
        </p:nvSpPr>
        <p:spPr/>
        <p:txBody>
          <a:bodyPr/>
          <a:lstStyle/>
          <a:p>
            <a:fld id="{FB80409D-D1C3-470E-9080-1D1D1DFA8CF6}" type="slidenum">
              <a:rPr lang="nb-NO" smtClean="0"/>
              <a:t>19</a:t>
            </a:fld>
            <a:endParaRPr lang="nb-NO"/>
          </a:p>
        </p:txBody>
      </p:sp>
    </p:spTree>
    <p:extLst>
      <p:ext uri="{BB962C8B-B14F-4D97-AF65-F5344CB8AC3E}">
        <p14:creationId xmlns:p14="http://schemas.microsoft.com/office/powerpoint/2010/main" val="208997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i="1" dirty="0"/>
              <a:t>Manus for </a:t>
            </a:r>
            <a:r>
              <a:rPr lang="en-US" b="1" i="1" dirty="0" err="1"/>
              <a:t>læreren</a:t>
            </a:r>
            <a:r>
              <a:rPr lang="en-US" b="1" i="1"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err="1"/>
              <a:t>MinID</a:t>
            </a:r>
            <a:r>
              <a:rPr lang="nb-NO" dirty="0"/>
              <a:t> er en av de elektroniske ID-ene som kan benyttes ved innlogging til offentlige tjenester via ID-porten</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err="1"/>
              <a:t>MinID</a:t>
            </a:r>
            <a:r>
              <a:rPr lang="nb-NO" dirty="0"/>
              <a:t> er en </a:t>
            </a:r>
            <a:r>
              <a:rPr lang="nb-NO" dirty="0" err="1"/>
              <a:t>tofaktorsløsning</a:t>
            </a:r>
            <a:r>
              <a:rPr lang="nb-NO" dirty="0"/>
              <a:t> for innlogging. Den ene faktoren er selvvalgt passord, den andre er en kode som blir sendt på SMS.</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dirty="0"/>
              <a:t>Elektronisk</a:t>
            </a:r>
            <a:r>
              <a:rPr lang="nb-NO" baseline="0" dirty="0"/>
              <a:t> legitimasjon har f</a:t>
            </a:r>
            <a:r>
              <a:rPr lang="nb-NO" dirty="0"/>
              <a:t>lere benevnelser, men betyr det samme: elektronisk legitimasjon på nett, elektronisk identitet,</a:t>
            </a:r>
            <a:r>
              <a:rPr lang="nb-NO" baseline="0" dirty="0"/>
              <a:t> </a:t>
            </a:r>
            <a:r>
              <a:rPr lang="nb-NO" dirty="0"/>
              <a:t>elektronisk ID, e-ID</a:t>
            </a:r>
            <a:r>
              <a:rPr lang="nb-NO" baseline="0" dirty="0"/>
              <a:t> eller</a:t>
            </a:r>
            <a:r>
              <a:rPr lang="nb-NO" dirty="0"/>
              <a:t> </a:t>
            </a:r>
            <a:r>
              <a:rPr lang="nb-NO" dirty="0" err="1"/>
              <a:t>eID</a:t>
            </a:r>
            <a:r>
              <a:rPr lang="nb-NO" dirty="0"/>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læreren: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dirty="0" err="1"/>
              <a:t>MinID</a:t>
            </a:r>
            <a:r>
              <a:rPr lang="nb-NO" dirty="0"/>
              <a:t> blir levert og driftet av Digitaliseringsdirektoratet, Digdir.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dirty="0"/>
              <a:t>Du kan få </a:t>
            </a:r>
            <a:r>
              <a:rPr lang="nb-NO" dirty="0" err="1"/>
              <a:t>MinID</a:t>
            </a:r>
            <a:r>
              <a:rPr lang="nb-NO" dirty="0"/>
              <a:t> fra det året du fyller 13 år</a:t>
            </a:r>
            <a:r>
              <a:rPr lang="nb-NO" baseline="0" dirty="0"/>
              <a:t>.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baseline="0" dirty="0"/>
              <a:t>Innbyggere med D-nummer kan få </a:t>
            </a:r>
            <a:r>
              <a:rPr lang="nb-NO" baseline="0" dirty="0" err="1"/>
              <a:t>MinID</a:t>
            </a:r>
            <a:r>
              <a:rPr lang="nb-NO" baseline="0" dirty="0"/>
              <a:t>.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err="1"/>
              <a:t>MinID</a:t>
            </a:r>
            <a:r>
              <a:rPr lang="en-US" b="0" dirty="0"/>
              <a:t> er gratis og </a:t>
            </a:r>
            <a:r>
              <a:rPr lang="en-US" b="0" dirty="0" err="1"/>
              <a:t>har</a:t>
            </a:r>
            <a:r>
              <a:rPr lang="en-US" b="0" dirty="0"/>
              <a:t> </a:t>
            </a:r>
            <a:r>
              <a:rPr lang="en-US" b="0" dirty="0" err="1"/>
              <a:t>sikkerhetsnivå</a:t>
            </a:r>
            <a:r>
              <a:rPr lang="en-US" b="0" dirty="0"/>
              <a:t> </a:t>
            </a:r>
            <a:r>
              <a:rPr lang="en-US" b="0" dirty="0" err="1"/>
              <a:t>betydelig</a:t>
            </a:r>
            <a:r>
              <a:rPr lang="en-US" b="0" dirty="0"/>
              <a:t>.</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err="1"/>
              <a:t>Informasjon</a:t>
            </a:r>
            <a:r>
              <a:rPr lang="en-US" b="0" dirty="0"/>
              <a:t> om </a:t>
            </a:r>
            <a:r>
              <a:rPr lang="en-US" b="0" dirty="0" err="1"/>
              <a:t>elektronisk</a:t>
            </a:r>
            <a:r>
              <a:rPr lang="en-US" b="0" dirty="0"/>
              <a:t> ID</a:t>
            </a:r>
            <a:r>
              <a:rPr lang="nb-NO" b="0" dirty="0"/>
              <a:t>: </a:t>
            </a:r>
            <a:r>
              <a:rPr lang="nb-NO" dirty="0">
                <a:hlinkClick r:id="rId3"/>
              </a:rPr>
              <a:t>Elektronisk ID | Norge.no</a:t>
            </a: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b="0" dirty="0"/>
          </a:p>
          <a:p>
            <a:endParaRPr lang="nn-NO" dirty="0"/>
          </a:p>
        </p:txBody>
      </p:sp>
      <p:sp>
        <p:nvSpPr>
          <p:cNvPr id="4" name="Plassholder for lysbildenummer 3"/>
          <p:cNvSpPr>
            <a:spLocks noGrp="1"/>
          </p:cNvSpPr>
          <p:nvPr>
            <p:ph type="sldNum" sz="quarter" idx="5"/>
          </p:nvPr>
        </p:nvSpPr>
        <p:spPr/>
        <p:txBody>
          <a:bodyPr/>
          <a:lstStyle/>
          <a:p>
            <a:fld id="{FB80409D-D1C3-470E-9080-1D1D1DFA8CF6}" type="slidenum">
              <a:rPr lang="nb-NO" smtClean="0"/>
              <a:t>2</a:t>
            </a:fld>
            <a:endParaRPr lang="nb-NO"/>
          </a:p>
        </p:txBody>
      </p:sp>
    </p:spTree>
    <p:extLst>
      <p:ext uri="{BB962C8B-B14F-4D97-AF65-F5344CB8AC3E}">
        <p14:creationId xmlns:p14="http://schemas.microsoft.com/office/powerpoint/2010/main" val="2732655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i="1" dirty="0"/>
              <a:t>Manus for </a:t>
            </a:r>
            <a:r>
              <a:rPr lang="en-US" b="1" i="1" dirty="0" err="1"/>
              <a:t>læreren</a:t>
            </a:r>
            <a:r>
              <a:rPr lang="en-US" b="1" i="1"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Hjelp til innlogging:</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Du kan komme til hjelpesidene for ID-porten nederst på nettsiden til Norge.no. </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I innloggingsbildet for </a:t>
            </a:r>
            <a:r>
              <a:rPr lang="nb-NO" i="0" baseline="0" dirty="0" err="1"/>
              <a:t>MinID</a:t>
            </a:r>
            <a:r>
              <a:rPr lang="nb-NO" i="0" baseline="0" dirty="0"/>
              <a:t> kan du klikke på teksten: ‘Hjelp til innlogging’</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i="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læreren: </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Du kan selv lese på hjelpesidene, sende epost eller åpne en nettprat med brukerstøtte fra hjelpesidene. </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Nettadresse direkte til ID-porten sine hjelpesider: www.idporten.no</a:t>
            </a:r>
          </a:p>
          <a:p>
            <a:endParaRPr lang="nn-NO" dirty="0"/>
          </a:p>
        </p:txBody>
      </p:sp>
      <p:sp>
        <p:nvSpPr>
          <p:cNvPr id="4" name="Plassholder for lysbildenummer 3"/>
          <p:cNvSpPr>
            <a:spLocks noGrp="1"/>
          </p:cNvSpPr>
          <p:nvPr>
            <p:ph type="sldNum" sz="quarter" idx="5"/>
          </p:nvPr>
        </p:nvSpPr>
        <p:spPr/>
        <p:txBody>
          <a:bodyPr/>
          <a:lstStyle/>
          <a:p>
            <a:fld id="{FB80409D-D1C3-470E-9080-1D1D1DFA8CF6}" type="slidenum">
              <a:rPr lang="nb-NO" smtClean="0"/>
              <a:t>20</a:t>
            </a:fld>
            <a:endParaRPr lang="nb-NO"/>
          </a:p>
        </p:txBody>
      </p:sp>
    </p:spTree>
    <p:extLst>
      <p:ext uri="{BB962C8B-B14F-4D97-AF65-F5344CB8AC3E}">
        <p14:creationId xmlns:p14="http://schemas.microsoft.com/office/powerpoint/2010/main" val="3576988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i="1" dirty="0"/>
              <a:t>Manus for </a:t>
            </a:r>
            <a:r>
              <a:rPr lang="en-US" b="1" i="1" dirty="0" err="1"/>
              <a:t>læreren</a:t>
            </a:r>
            <a:r>
              <a:rPr lang="en-US" b="1" i="1" dirty="0"/>
              <a:t>:</a:t>
            </a:r>
          </a:p>
          <a:p>
            <a:r>
              <a:rPr lang="nb-NO" dirty="0"/>
              <a:t>På nettet er det ikke nok å skrive</a:t>
            </a:r>
            <a:r>
              <a:rPr lang="nb-NO" baseline="0" dirty="0"/>
              <a:t> hvem du er med ord, for å få tilgang til opplysninger knyttet til deg. </a:t>
            </a:r>
          </a:p>
          <a:p>
            <a:r>
              <a:rPr lang="nb-NO" baseline="0" dirty="0"/>
              <a:t>Du må </a:t>
            </a:r>
            <a:r>
              <a:rPr lang="nb-NO" b="1" baseline="0" dirty="0"/>
              <a:t>bevise med en personlig elektronisk legitimasjon</a:t>
            </a:r>
            <a:r>
              <a:rPr lang="nb-NO" baseline="0" dirty="0"/>
              <a:t>, at du er du.</a:t>
            </a:r>
          </a:p>
          <a:p>
            <a:endParaRPr lang="nb-NO" i="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læreren: </a:t>
            </a:r>
            <a:endParaRPr lang="nb-NO" i="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Det er innbygger selv som må skaffe seg elektronisk legitimasjon for å bruke på nettet.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Det finnes flere typer elektroniske legitimasjoner for innlogging til offentlige tjenester. </a:t>
            </a:r>
          </a:p>
          <a:p>
            <a:endParaRPr lang="nn-NO" dirty="0"/>
          </a:p>
        </p:txBody>
      </p:sp>
      <p:sp>
        <p:nvSpPr>
          <p:cNvPr id="4" name="Plassholder for lysbildenummer 3"/>
          <p:cNvSpPr>
            <a:spLocks noGrp="1"/>
          </p:cNvSpPr>
          <p:nvPr>
            <p:ph type="sldNum" sz="quarter" idx="5"/>
          </p:nvPr>
        </p:nvSpPr>
        <p:spPr/>
        <p:txBody>
          <a:bodyPr/>
          <a:lstStyle/>
          <a:p>
            <a:fld id="{FB80409D-D1C3-470E-9080-1D1D1DFA8CF6}" type="slidenum">
              <a:rPr lang="nb-NO" smtClean="0"/>
              <a:t>3</a:t>
            </a:fld>
            <a:endParaRPr lang="nb-NO"/>
          </a:p>
        </p:txBody>
      </p:sp>
    </p:spTree>
    <p:extLst>
      <p:ext uri="{BB962C8B-B14F-4D97-AF65-F5344CB8AC3E}">
        <p14:creationId xmlns:p14="http://schemas.microsoft.com/office/powerpoint/2010/main" val="3415152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Manus for </a:t>
            </a:r>
            <a:r>
              <a:rPr lang="en-US" b="1" i="1" dirty="0" err="1"/>
              <a:t>læreren</a:t>
            </a:r>
            <a:r>
              <a:rPr lang="en-US" b="1" i="1" dirty="0"/>
              <a:t>:</a:t>
            </a:r>
            <a:endParaRPr lang="nb-NO" dirty="0"/>
          </a:p>
          <a:p>
            <a:r>
              <a:rPr lang="nb-NO" dirty="0"/>
              <a:t>Du kan også opprette </a:t>
            </a:r>
            <a:r>
              <a:rPr lang="nb-NO" dirty="0" err="1"/>
              <a:t>MinID</a:t>
            </a:r>
            <a:r>
              <a:rPr lang="nb-NO" dirty="0"/>
              <a:t> fra utlandet dersom du har norsk ID-nummer. </a:t>
            </a:r>
          </a:p>
          <a:p>
            <a:r>
              <a:rPr lang="nb-NO" dirty="0"/>
              <a:t>Du må ha meldt riktig adresse til norsk folkeregister. Vi henter din adresse fra Folkeregisteret når vi sender aktiveringsbrevet.</a:t>
            </a:r>
          </a:p>
          <a:p>
            <a:r>
              <a:rPr lang="nb-NO" dirty="0"/>
              <a:t>Du må registrere både mobilnummer og e-postadresse. Når du oppretter </a:t>
            </a:r>
            <a:r>
              <a:rPr lang="nb-NO" dirty="0" err="1"/>
              <a:t>MinID</a:t>
            </a:r>
            <a:r>
              <a:rPr lang="nb-NO" dirty="0"/>
              <a:t>, blir du automatisk oppført i Kontakt- og reservasjonsregisteret (det statlige registeret over digitale kontaktpunkt i Norge). Alle offentlige virksomheter kan så sende viktige meldinger til deg (påminning om lege/sykehustime, stenging av vann eller gate o.l.).</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i="1" baseline="0" dirty="0"/>
              <a:t>Bakgrunnsinformasjon til læreren: </a:t>
            </a:r>
            <a:endParaRPr lang="nb-NO" i="1" baseline="0" dirty="0"/>
          </a:p>
          <a:p>
            <a:r>
              <a:rPr lang="nb-NO" dirty="0" err="1"/>
              <a:t>MinID</a:t>
            </a:r>
            <a:r>
              <a:rPr lang="nb-NO" dirty="0"/>
              <a:t> kan også brukes på PC, men du må kunne få kode på SMS, eller via </a:t>
            </a:r>
            <a:r>
              <a:rPr lang="nb-NO" dirty="0" err="1"/>
              <a:t>MinID</a:t>
            </a:r>
            <a:r>
              <a:rPr lang="nb-NO" dirty="0"/>
              <a:t>-appen på mobilen eller nettbrettet om du oppretter det i ettertid (er en fordel).</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Kontakt- og reservasjonsregisteret er det statlige registeret over digitale kontaktpunkt i Norge. Altså mobilnummer og e-postadresse til de som registrerer seg og slik kan nytte offentlige digitale tjenester. Dersom en reserverer seg mot å få brev fra det offentlige digitalt, kan man fremdeles stå i registeret og få viktige offentlige meldinger. </a:t>
            </a:r>
            <a:r>
              <a:rPr lang="nb-NO" dirty="0">
                <a:hlinkClick r:id="rId3"/>
              </a:rPr>
              <a:t>Oppdater kontaktinformasjon | Norge.no</a:t>
            </a:r>
            <a:endParaRPr lang="nb-NO" dirty="0"/>
          </a:p>
          <a:p>
            <a:endParaRPr lang="nb-NO" dirty="0"/>
          </a:p>
        </p:txBody>
      </p:sp>
      <p:sp>
        <p:nvSpPr>
          <p:cNvPr id="4" name="Plassholder for lysbildenummer 3"/>
          <p:cNvSpPr>
            <a:spLocks noGrp="1"/>
          </p:cNvSpPr>
          <p:nvPr>
            <p:ph type="sldNum" sz="quarter" idx="5"/>
          </p:nvPr>
        </p:nvSpPr>
        <p:spPr/>
        <p:txBody>
          <a:bodyPr/>
          <a:lstStyle/>
          <a:p>
            <a:fld id="{C333DC4E-0B69-4DC1-A39E-4C67032CB63B}" type="slidenum">
              <a:rPr lang="nn-NO" smtClean="0"/>
              <a:t>4</a:t>
            </a:fld>
            <a:endParaRPr lang="nn-NO"/>
          </a:p>
        </p:txBody>
      </p:sp>
    </p:spTree>
    <p:extLst>
      <p:ext uri="{BB962C8B-B14F-4D97-AF65-F5344CB8AC3E}">
        <p14:creationId xmlns:p14="http://schemas.microsoft.com/office/powerpoint/2010/main" val="2193207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i="1" dirty="0"/>
              <a:t>Manus for </a:t>
            </a:r>
            <a:r>
              <a:rPr lang="en-US" b="1" i="1" dirty="0" err="1"/>
              <a:t>læreren</a:t>
            </a:r>
            <a:r>
              <a:rPr lang="en-US" b="1" i="1"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Du kan starte å opprette </a:t>
            </a:r>
            <a:r>
              <a:rPr lang="nb-NO" i="0" baseline="0" dirty="0" err="1"/>
              <a:t>MinID</a:t>
            </a:r>
            <a:r>
              <a:rPr lang="nb-NO" i="0" baseline="0" dirty="0"/>
              <a:t> via ID-porten ved å trykke på «Logg inn» fra en offentlig nettside.</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S</a:t>
            </a:r>
            <a:r>
              <a:rPr lang="nb-NO" baseline="0" dirty="0"/>
              <a:t>kriv inn en nettadresse til en statlig virksomhet i adresselinjen på den nettleseren du bruker. I eksempelet har vi brukt www.nav.no.</a:t>
            </a:r>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Klikk på </a:t>
            </a:r>
            <a:r>
              <a:rPr lang="nb-NO" b="1" baseline="0" dirty="0"/>
              <a:t>logg inn </a:t>
            </a:r>
            <a:r>
              <a:rPr lang="nb-NO" baseline="0" dirty="0"/>
              <a:t>for å komme til ID-porten.</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i="0"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læreren: </a:t>
            </a:r>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Fra Logg inn og ID-porten starter prosessen med å skaffe seg </a:t>
            </a:r>
            <a:r>
              <a:rPr lang="nb-NO" baseline="0" dirty="0" err="1"/>
              <a:t>MinID</a:t>
            </a:r>
            <a:r>
              <a:rPr lang="nb-NO" baseline="0" dirty="0"/>
              <a:t> Aktiveringsbrev. Det personlige aktiveringsbrevet er avgjørende for å opprette </a:t>
            </a:r>
            <a:r>
              <a:rPr lang="nb-NO" baseline="0" dirty="0" err="1"/>
              <a:t>MinID</a:t>
            </a:r>
            <a:r>
              <a:rPr lang="nb-NO" baseline="0"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baseline="0" dirty="0"/>
              <a:t>Brukerstøtten til ID-porten kan også hjelpe til med å skaffe </a:t>
            </a:r>
            <a:r>
              <a:rPr lang="nb-NO" baseline="0" dirty="0" err="1"/>
              <a:t>MinID</a:t>
            </a:r>
            <a:r>
              <a:rPr lang="nb-NO" baseline="0" dirty="0"/>
              <a:t> aktiveringsbrev. </a:t>
            </a:r>
            <a:r>
              <a:rPr lang="nb-NO" baseline="0" dirty="0" err="1"/>
              <a:t>Tlf</a:t>
            </a:r>
            <a:r>
              <a:rPr lang="nb-NO" baseline="0" dirty="0"/>
              <a:t> +47 800 30 300. </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baseline="0" dirty="0"/>
              <a:t>NB! Bare nye brukere av </a:t>
            </a:r>
            <a:r>
              <a:rPr lang="nb-NO" baseline="0" dirty="0" err="1"/>
              <a:t>MinID</a:t>
            </a:r>
            <a:r>
              <a:rPr lang="nb-NO" baseline="0" dirty="0"/>
              <a:t>, kan bestille </a:t>
            </a:r>
            <a:r>
              <a:rPr lang="nb-NO" baseline="0" dirty="0" err="1"/>
              <a:t>MinID</a:t>
            </a:r>
            <a:r>
              <a:rPr lang="nb-NO" baseline="0" dirty="0"/>
              <a:t> Aktiveringsbrev slik. Andre må kontakte brukerstøtte først.</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nb-NO"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nb-NO" baseline="0" dirty="0"/>
          </a:p>
          <a:p>
            <a:endParaRPr lang="nn-NO" dirty="0"/>
          </a:p>
        </p:txBody>
      </p:sp>
      <p:sp>
        <p:nvSpPr>
          <p:cNvPr id="4" name="Plassholder for lysbildenummer 3"/>
          <p:cNvSpPr>
            <a:spLocks noGrp="1"/>
          </p:cNvSpPr>
          <p:nvPr>
            <p:ph type="sldNum" sz="quarter" idx="5"/>
          </p:nvPr>
        </p:nvSpPr>
        <p:spPr/>
        <p:txBody>
          <a:bodyPr/>
          <a:lstStyle/>
          <a:p>
            <a:fld id="{FB80409D-D1C3-470E-9080-1D1D1DFA8CF6}" type="slidenum">
              <a:rPr lang="nb-NO" smtClean="0"/>
              <a:t>5</a:t>
            </a:fld>
            <a:endParaRPr lang="nb-NO"/>
          </a:p>
        </p:txBody>
      </p:sp>
    </p:spTree>
    <p:extLst>
      <p:ext uri="{BB962C8B-B14F-4D97-AF65-F5344CB8AC3E}">
        <p14:creationId xmlns:p14="http://schemas.microsoft.com/office/powerpoint/2010/main" val="3582277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i="1" dirty="0"/>
              <a:t>Manus for </a:t>
            </a:r>
            <a:r>
              <a:rPr lang="en-US" b="1" i="1" dirty="0" err="1"/>
              <a:t>læreren</a:t>
            </a:r>
            <a:r>
              <a:rPr lang="en-US" b="1" i="1"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Du skal nå bestille </a:t>
            </a:r>
            <a:r>
              <a:rPr lang="nb-NO" dirty="0" err="1"/>
              <a:t>MinID</a:t>
            </a:r>
            <a:r>
              <a:rPr lang="nb-NO" dirty="0"/>
              <a:t> Aktiveringsbrev knyttet til deg personlig. </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Nye brukere kan selv bestille aktiveringsbrevbrev via ID-porten, ved</a:t>
            </a:r>
            <a:r>
              <a:rPr lang="nb-NO" baseline="0" dirty="0"/>
              <a:t> først å klikke på </a:t>
            </a:r>
            <a:r>
              <a:rPr lang="nb-NO" baseline="0" dirty="0" err="1"/>
              <a:t>MinID</a:t>
            </a:r>
            <a:r>
              <a:rPr lang="nb-NO"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nb-NO"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nb-NO" i="1" baseline="0" dirty="0"/>
              <a:t>Om ID-porten</a:t>
            </a:r>
            <a:endParaRPr lang="nb-NO"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nb-NO" baseline="0" dirty="0"/>
              <a:t>Når du klikker Logg inn fra et offentlig nettsted, kommer du til ID-porten. </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baseline="0" dirty="0"/>
              <a:t>ID-porten er porten inn til dine personlige opplysninger. Herfra velger du en personlig elektronisk ID som du har opprettet/skaffet deg </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endParaRPr lang="nb-NO" i="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læreren: </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dirty="0"/>
              <a:t>Er du </a:t>
            </a:r>
            <a:r>
              <a:rPr lang="nb-NO" dirty="0" err="1"/>
              <a:t>MinID</a:t>
            </a:r>
            <a:r>
              <a:rPr lang="nb-NO" dirty="0"/>
              <a:t> bruker fra før, får du ikke bestille aktiveringsbrev, men må først ringe brukerstøtte for ID-porten på +47 800 30 300.</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dirty="0"/>
              <a:t>Kan du ikke å logge inn med </a:t>
            </a:r>
            <a:r>
              <a:rPr lang="nb-NO" dirty="0" err="1"/>
              <a:t>MinID</a:t>
            </a:r>
            <a:r>
              <a:rPr lang="nb-NO" dirty="0"/>
              <a:t> (har nytt mobilnummer og ikke får koder/ har glemt passord eller ny e-postadresse), MÅ du ringe  brukerstøtte på +47 800 30 300.</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Har du en av de andre elektronisk ID-ene, kan du endre mobilnummer via «Oppdater kontaktinformasjon» på www.norge.no .</a:t>
            </a:r>
          </a:p>
        </p:txBody>
      </p:sp>
      <p:sp>
        <p:nvSpPr>
          <p:cNvPr id="4" name="Plassholder for lysbildenummer 3"/>
          <p:cNvSpPr>
            <a:spLocks noGrp="1"/>
          </p:cNvSpPr>
          <p:nvPr>
            <p:ph type="sldNum" sz="quarter" idx="5"/>
          </p:nvPr>
        </p:nvSpPr>
        <p:spPr/>
        <p:txBody>
          <a:bodyPr/>
          <a:lstStyle/>
          <a:p>
            <a:fld id="{C333DC4E-0B69-4DC1-A39E-4C67032CB63B}" type="slidenum">
              <a:rPr lang="nn-NO" smtClean="0"/>
              <a:t>6</a:t>
            </a:fld>
            <a:endParaRPr lang="nn-NO"/>
          </a:p>
        </p:txBody>
      </p:sp>
    </p:spTree>
    <p:extLst>
      <p:ext uri="{BB962C8B-B14F-4D97-AF65-F5344CB8AC3E}">
        <p14:creationId xmlns:p14="http://schemas.microsoft.com/office/powerpoint/2010/main" val="3728131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i="1" dirty="0"/>
              <a:t>Manus </a:t>
            </a:r>
            <a:r>
              <a:rPr lang="en-US" b="1" i="1" baseline="0" dirty="0" err="1"/>
              <a:t>til</a:t>
            </a:r>
            <a:r>
              <a:rPr lang="en-US" b="1" i="1" dirty="0"/>
              <a:t> </a:t>
            </a:r>
            <a:r>
              <a:rPr lang="en-US" b="1" i="1" dirty="0" err="1"/>
              <a:t>læreren</a:t>
            </a:r>
            <a:r>
              <a:rPr lang="en-US" b="1" i="1"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0" i="0" dirty="0"/>
              <a:t>NB! Her </a:t>
            </a:r>
            <a:r>
              <a:rPr lang="en-US" b="0" i="0" dirty="0" err="1"/>
              <a:t>skal</a:t>
            </a:r>
            <a:r>
              <a:rPr lang="en-US" b="0" i="0" dirty="0"/>
              <a:t> du </a:t>
            </a:r>
            <a:r>
              <a:rPr lang="en-US" b="1" i="0" dirty="0" err="1"/>
              <a:t>ikke</a:t>
            </a:r>
            <a:r>
              <a:rPr lang="en-US" b="1" i="0" dirty="0"/>
              <a:t> </a:t>
            </a:r>
            <a:r>
              <a:rPr lang="en-US" b="1" i="0" dirty="0" err="1"/>
              <a:t>fylle</a:t>
            </a:r>
            <a:r>
              <a:rPr lang="en-US" b="1" i="0" dirty="0"/>
              <a:t> inn </a:t>
            </a:r>
            <a:r>
              <a:rPr lang="en-US" b="1" i="0" dirty="0" err="1"/>
              <a:t>noe</a:t>
            </a:r>
            <a:r>
              <a:rPr lang="en-US" b="1" i="0" dirty="0"/>
              <a:t> </a:t>
            </a:r>
            <a:r>
              <a:rPr lang="en-US" b="1" i="0" dirty="0" err="1"/>
              <a:t>i</a:t>
            </a:r>
            <a:r>
              <a:rPr lang="en-US" b="1" i="0" baseline="0" dirty="0"/>
              <a:t> </a:t>
            </a:r>
            <a:r>
              <a:rPr lang="en-US" b="1" i="0" baseline="0" dirty="0" err="1"/>
              <a:t>feltene</a:t>
            </a:r>
            <a:r>
              <a:rPr lang="en-US" b="1" i="0" baseline="0" dirty="0"/>
              <a:t> </a:t>
            </a:r>
            <a:r>
              <a:rPr lang="en-US" b="1" i="0" baseline="0" dirty="0" err="1"/>
              <a:t>til</a:t>
            </a:r>
            <a:r>
              <a:rPr lang="en-US" b="1" i="0" baseline="0" dirty="0"/>
              <a:t> </a:t>
            </a:r>
            <a:r>
              <a:rPr lang="en-US" b="1" i="0" baseline="0" dirty="0" err="1"/>
              <a:t>fødselsnummer</a:t>
            </a:r>
            <a:r>
              <a:rPr lang="en-US" b="1" i="0" baseline="0" dirty="0"/>
              <a:t> og </a:t>
            </a:r>
            <a:r>
              <a:rPr lang="en-US" b="1" i="0" baseline="0" dirty="0" err="1"/>
              <a:t>passord</a:t>
            </a:r>
            <a:r>
              <a:rPr lang="en-US" b="0" i="0" baseline="0" dirty="0"/>
              <a:t>. Bare </a:t>
            </a:r>
            <a:r>
              <a:rPr lang="en-US" b="0" i="0" baseline="0" dirty="0" err="1"/>
              <a:t>klikk</a:t>
            </a:r>
            <a:r>
              <a:rPr lang="en-US" b="0" i="0" baseline="0" dirty="0"/>
              <a:t> </a:t>
            </a:r>
            <a:r>
              <a:rPr lang="en-US" b="0" i="0" baseline="0" dirty="0" err="1"/>
              <a:t>direkte</a:t>
            </a:r>
            <a:r>
              <a:rPr lang="en-US" b="0" i="0" baseline="0" dirty="0"/>
              <a:t> </a:t>
            </a:r>
            <a:r>
              <a:rPr lang="en-US" b="0" i="0" baseline="0" dirty="0" err="1"/>
              <a:t>på</a:t>
            </a:r>
            <a:r>
              <a:rPr lang="en-US" b="0" i="0" baseline="0" dirty="0"/>
              <a:t> ‘</a:t>
            </a:r>
            <a:r>
              <a:rPr lang="en-US" b="0" i="0" baseline="0" dirty="0" err="1"/>
              <a:t>Bestill</a:t>
            </a:r>
            <a:r>
              <a:rPr lang="en-US" b="0" i="0" baseline="0" dirty="0"/>
              <a:t> </a:t>
            </a:r>
            <a:r>
              <a:rPr lang="en-US" b="0" i="0" baseline="0" dirty="0" err="1"/>
              <a:t>ny</a:t>
            </a:r>
            <a:r>
              <a:rPr lang="en-US" b="0" i="0" baseline="0" dirty="0"/>
              <a:t> </a:t>
            </a:r>
            <a:r>
              <a:rPr lang="en-US" b="0" i="0" baseline="0" dirty="0" err="1"/>
              <a:t>MinID</a:t>
            </a:r>
            <a:r>
              <a:rPr lang="en-US" b="0" i="0" baseline="0" dirty="0"/>
              <a: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0" i="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læreren: </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Herifra skal det bare </a:t>
            </a:r>
            <a:r>
              <a:rPr lang="nb-NO" baseline="0" dirty="0"/>
              <a:t>bestilles </a:t>
            </a:r>
            <a:r>
              <a:rPr lang="nb-NO" baseline="0" dirty="0" err="1"/>
              <a:t>MinID</a:t>
            </a:r>
            <a:r>
              <a:rPr lang="nb-NO" baseline="0" dirty="0"/>
              <a:t> Aktiveringsbrev. </a:t>
            </a:r>
          </a:p>
          <a:p>
            <a:r>
              <a:rPr lang="nb-NO" baseline="0" dirty="0"/>
              <a:t>Aktiveringsbrevet blir sendt som vanlig postgang i posten.</a:t>
            </a:r>
            <a:endParaRPr lang="nb-NO" dirty="0"/>
          </a:p>
          <a:p>
            <a:r>
              <a:rPr lang="nn-NO" dirty="0" err="1"/>
              <a:t>Adressen</a:t>
            </a:r>
            <a:r>
              <a:rPr lang="nn-NO" dirty="0"/>
              <a:t> blir </a:t>
            </a:r>
            <a:r>
              <a:rPr lang="nn-NO" dirty="0" err="1"/>
              <a:t>hentet</a:t>
            </a:r>
            <a:r>
              <a:rPr lang="nn-NO" dirty="0"/>
              <a:t> </a:t>
            </a:r>
            <a:r>
              <a:rPr lang="nn-NO" dirty="0" err="1"/>
              <a:t>fra</a:t>
            </a:r>
            <a:r>
              <a:rPr lang="nn-NO" dirty="0"/>
              <a:t> Folkeregisteret.</a:t>
            </a:r>
          </a:p>
        </p:txBody>
      </p:sp>
      <p:sp>
        <p:nvSpPr>
          <p:cNvPr id="4" name="Plassholder for lysbildenummer 3"/>
          <p:cNvSpPr>
            <a:spLocks noGrp="1"/>
          </p:cNvSpPr>
          <p:nvPr>
            <p:ph type="sldNum" sz="quarter" idx="5"/>
          </p:nvPr>
        </p:nvSpPr>
        <p:spPr/>
        <p:txBody>
          <a:bodyPr/>
          <a:lstStyle/>
          <a:p>
            <a:fld id="{C333DC4E-0B69-4DC1-A39E-4C67032CB63B}" type="slidenum">
              <a:rPr lang="nn-NO" smtClean="0"/>
              <a:t>7</a:t>
            </a:fld>
            <a:endParaRPr lang="nn-NO"/>
          </a:p>
        </p:txBody>
      </p:sp>
    </p:spTree>
    <p:extLst>
      <p:ext uri="{BB962C8B-B14F-4D97-AF65-F5344CB8AC3E}">
        <p14:creationId xmlns:p14="http://schemas.microsoft.com/office/powerpoint/2010/main" val="2129197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i="1" dirty="0"/>
              <a:t>Manus for </a:t>
            </a:r>
            <a:r>
              <a:rPr lang="en-US" b="1" i="1" dirty="0" err="1"/>
              <a:t>læreren</a:t>
            </a:r>
            <a:r>
              <a:rPr lang="en-US" b="1" i="1" dirty="0"/>
              <a:t>:</a:t>
            </a:r>
          </a:p>
          <a:p>
            <a:r>
              <a:rPr lang="nb-NO" dirty="0" err="1"/>
              <a:t>MinID</a:t>
            </a:r>
            <a:r>
              <a:rPr lang="nb-NO" dirty="0"/>
              <a:t> Aktiveringsbrev kommer i postkassen din. Hele navnet ditt må stå tydelig på postkassen.</a:t>
            </a:r>
          </a:p>
          <a:p>
            <a:r>
              <a:rPr lang="nb-NO" dirty="0"/>
              <a:t>Brevet tar </a:t>
            </a:r>
            <a:r>
              <a:rPr lang="nb-NO" dirty="0" err="1"/>
              <a:t>ca</a:t>
            </a:r>
            <a:r>
              <a:rPr lang="nb-NO" dirty="0"/>
              <a:t> 10 dager </a:t>
            </a:r>
            <a:r>
              <a:rPr lang="nb-NO" baseline="0" dirty="0"/>
              <a:t>i postgang. </a:t>
            </a:r>
            <a:r>
              <a:rPr lang="nb-NO" dirty="0"/>
              <a:t>Aktiveringsbrevet blir sendt til den adressen du har oppgitt til folkeregisteret.</a:t>
            </a:r>
          </a:p>
          <a:p>
            <a:endParaRPr lang="nb-NO" dirty="0"/>
          </a:p>
          <a:p>
            <a:r>
              <a:rPr lang="nb-NO" b="1" i="1" baseline="0" dirty="0"/>
              <a:t>Bakgrunnsinformasjon til læreren: </a:t>
            </a: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De som ikke får aktiveringsbrevet må sjekke om de har oppgitt riktig adresse til Folkeregisteret. Har de feil adresse, må de laste ned og sende inn skjema på papir. Kontakt Skatteetaten for mer informasjon 80080000.</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De som har både bosteds- og postadresse (verger/pendlere/studenter), vil få brevet sendt til </a:t>
            </a:r>
            <a:r>
              <a:rPr lang="nb-NO" sz="1200" kern="1200" dirty="0">
                <a:solidFill>
                  <a:schemeClr val="tx1"/>
                </a:solidFill>
                <a:effectLst/>
                <a:latin typeface="+mn-lt"/>
                <a:ea typeface="ＭＳ Ｐゴシック" pitchFamily="34" charset="-128"/>
                <a:cs typeface="+mn-cs"/>
              </a:rPr>
              <a:t>postadressen. </a:t>
            </a:r>
          </a:p>
          <a:p>
            <a:endParaRPr lang="nn-NO" dirty="0"/>
          </a:p>
          <a:p>
            <a:r>
              <a:rPr lang="nn-NO" dirty="0"/>
              <a:t>NB. De gamle PIN-kodebrevene er nå </a:t>
            </a:r>
            <a:r>
              <a:rPr lang="nn-NO" dirty="0" err="1"/>
              <a:t>faset</a:t>
            </a:r>
            <a:r>
              <a:rPr lang="nn-NO" dirty="0"/>
              <a:t> ut og </a:t>
            </a:r>
            <a:r>
              <a:rPr lang="nn-NO" dirty="0" err="1"/>
              <a:t>erstattet</a:t>
            </a:r>
            <a:r>
              <a:rPr lang="nn-NO" dirty="0"/>
              <a:t> av </a:t>
            </a:r>
            <a:r>
              <a:rPr lang="nn-NO" dirty="0" err="1"/>
              <a:t>MinID</a:t>
            </a:r>
            <a:r>
              <a:rPr lang="nn-NO" dirty="0"/>
              <a:t> aktiveringsbrev. Dersom du allereie er </a:t>
            </a:r>
            <a:r>
              <a:rPr lang="nn-NO" dirty="0" err="1"/>
              <a:t>MinID</a:t>
            </a:r>
            <a:r>
              <a:rPr lang="nn-NO" dirty="0"/>
              <a:t>-bruker kan du </a:t>
            </a:r>
            <a:r>
              <a:rPr lang="nn-NO" dirty="0" err="1"/>
              <a:t>ikke</a:t>
            </a:r>
            <a:r>
              <a:rPr lang="nn-NO" dirty="0"/>
              <a:t> bestille nytt aktiveringsbrev, men må kontakte </a:t>
            </a:r>
            <a:r>
              <a:rPr lang="nn-NO" dirty="0" err="1"/>
              <a:t>brukerstøtten</a:t>
            </a:r>
            <a:r>
              <a:rPr lang="nn-NO" dirty="0"/>
              <a:t> på +47 800 30 300.</a:t>
            </a:r>
          </a:p>
        </p:txBody>
      </p:sp>
      <p:sp>
        <p:nvSpPr>
          <p:cNvPr id="4" name="Plassholder for lysbildenummer 3"/>
          <p:cNvSpPr>
            <a:spLocks noGrp="1"/>
          </p:cNvSpPr>
          <p:nvPr>
            <p:ph type="sldNum" sz="quarter" idx="5"/>
          </p:nvPr>
        </p:nvSpPr>
        <p:spPr/>
        <p:txBody>
          <a:bodyPr/>
          <a:lstStyle/>
          <a:p>
            <a:fld id="{FB80409D-D1C3-470E-9080-1D1D1DFA8CF6}" type="slidenum">
              <a:rPr lang="nb-NO" smtClean="0"/>
              <a:t>8</a:t>
            </a:fld>
            <a:endParaRPr lang="nb-NO"/>
          </a:p>
        </p:txBody>
      </p:sp>
    </p:spTree>
    <p:extLst>
      <p:ext uri="{BB962C8B-B14F-4D97-AF65-F5344CB8AC3E}">
        <p14:creationId xmlns:p14="http://schemas.microsoft.com/office/powerpoint/2010/main" val="51315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i="1" dirty="0"/>
              <a:t>Manus for </a:t>
            </a:r>
            <a:r>
              <a:rPr lang="en-US" b="1" i="1" dirty="0" err="1"/>
              <a:t>læreren</a:t>
            </a:r>
            <a:r>
              <a:rPr lang="en-US" b="1" i="1" dirty="0"/>
              <a:t>:</a:t>
            </a:r>
          </a:p>
          <a:p>
            <a:r>
              <a:rPr lang="nb-NO" b="0" i="0" baseline="0" dirty="0"/>
              <a:t>Aktiveringsbrevet du får må benyttes innen 30 dager.</a:t>
            </a:r>
          </a:p>
          <a:p>
            <a:endParaRPr lang="nn-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i="1" baseline="0" dirty="0"/>
              <a:t>Bakgrunnsinformasjon til læreren: </a:t>
            </a:r>
          </a:p>
          <a:p>
            <a:r>
              <a:rPr lang="nn-NO" dirty="0"/>
              <a:t>De som alt har </a:t>
            </a:r>
            <a:r>
              <a:rPr lang="nn-NO" dirty="0" err="1"/>
              <a:t>MinID</a:t>
            </a:r>
            <a:r>
              <a:rPr lang="nn-NO" dirty="0"/>
              <a:t>, men </a:t>
            </a:r>
            <a:r>
              <a:rPr lang="nn-NO" dirty="0" err="1"/>
              <a:t>ikke</a:t>
            </a:r>
            <a:r>
              <a:rPr lang="nn-NO" dirty="0"/>
              <a:t> kan logge inn, må kontakte </a:t>
            </a:r>
            <a:r>
              <a:rPr lang="nn-NO" dirty="0" err="1"/>
              <a:t>brukerstøtten</a:t>
            </a:r>
            <a:r>
              <a:rPr lang="nn-NO" dirty="0"/>
              <a:t> på 800 30 300.</a:t>
            </a:r>
          </a:p>
          <a:p>
            <a:endParaRPr lang="nn-NO" dirty="0"/>
          </a:p>
        </p:txBody>
      </p:sp>
      <p:sp>
        <p:nvSpPr>
          <p:cNvPr id="4" name="Plassholder for lysbildenummer 3"/>
          <p:cNvSpPr>
            <a:spLocks noGrp="1"/>
          </p:cNvSpPr>
          <p:nvPr>
            <p:ph type="sldNum" sz="quarter" idx="5"/>
          </p:nvPr>
        </p:nvSpPr>
        <p:spPr/>
        <p:txBody>
          <a:bodyPr/>
          <a:lstStyle/>
          <a:p>
            <a:fld id="{FB80409D-D1C3-470E-9080-1D1D1DFA8CF6}" type="slidenum">
              <a:rPr lang="nb-NO" smtClean="0"/>
              <a:t>9</a:t>
            </a:fld>
            <a:endParaRPr lang="nb-NO"/>
          </a:p>
        </p:txBody>
      </p:sp>
    </p:spTree>
    <p:extLst>
      <p:ext uri="{BB962C8B-B14F-4D97-AF65-F5344CB8AC3E}">
        <p14:creationId xmlns:p14="http://schemas.microsoft.com/office/powerpoint/2010/main" val="1548865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ort Animert Introslide #1">
    <p:bg>
      <p:bgPr>
        <a:solidFill>
          <a:schemeClr val="lt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A1D86F2-7076-44AB-A7BD-6AFC9F4E54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pic>
        <p:nvPicPr>
          <p:cNvPr id="3" name="Digdir_Intro_kort_versjon_20201014">
            <a:hlinkClick r:id="" action="ppaction://media"/>
            <a:extLst>
              <a:ext uri="{FF2B5EF4-FFF2-40B4-BE49-F238E27FC236}">
                <a16:creationId xmlns:a16="http://schemas.microsoft.com/office/drawing/2014/main" id="{149D7789-BEBF-4E04-B79D-9078B9E2F8B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1587" y="0"/>
            <a:ext cx="16256000" cy="9144000"/>
          </a:xfrm>
          <a:prstGeom prst="rect">
            <a:avLst/>
          </a:prstGeom>
        </p:spPr>
      </p:pic>
    </p:spTree>
    <p:extLst>
      <p:ext uri="{BB962C8B-B14F-4D97-AF65-F5344CB8AC3E}">
        <p14:creationId xmlns:p14="http://schemas.microsoft.com/office/powerpoint/2010/main" val="2955385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gdir Introslide #8">
    <p:bg>
      <p:bgPr>
        <a:solidFill>
          <a:schemeClr val="lt1"/>
        </a:solidFill>
        <a:effectLst/>
      </p:bgPr>
    </p:bg>
    <p:spTree>
      <p:nvGrpSpPr>
        <p:cNvPr id="1" name=""/>
        <p:cNvGrpSpPr/>
        <p:nvPr/>
      </p:nvGrpSpPr>
      <p:grpSpPr>
        <a:xfrm>
          <a:off x="0" y="0"/>
          <a:ext cx="0" cy="0"/>
          <a:chOff x="0" y="0"/>
          <a:chExt cx="0" cy="0"/>
        </a:xfrm>
      </p:grpSpPr>
      <p:pic>
        <p:nvPicPr>
          <p:cNvPr id="6" name="Bilde 5" descr="Et bilde som inneholder tegning&#10;&#10;Automatisk generert beskrivelse">
            <a:extLst>
              <a:ext uri="{FF2B5EF4-FFF2-40B4-BE49-F238E27FC236}">
                <a16:creationId xmlns:a16="http://schemas.microsoft.com/office/drawing/2014/main" id="{869FEB36-2120-4C4B-A06E-09E862D5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37657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gdir Introslide #9">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AF6A1F0-48BA-4FA0-94B4-925E77FCC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121120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4" name="Plassholder for tittel 1">
            <a:extLst>
              <a:ext uri="{FF2B5EF4-FFF2-40B4-BE49-F238E27FC236}">
                <a16:creationId xmlns:a16="http://schemas.microsoft.com/office/drawing/2014/main" id="{F2028190-9615-4857-9215-8E91FE761645}"/>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endParaRPr lang="nb-NO" dirty="0"/>
          </a:p>
        </p:txBody>
      </p:sp>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2364232" y="2453731"/>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212558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2364231" y="2510971"/>
            <a:ext cx="5977406" cy="577668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8682023" y="2510971"/>
            <a:ext cx="5977406" cy="577668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tittel 1">
            <a:extLst>
              <a:ext uri="{FF2B5EF4-FFF2-40B4-BE49-F238E27FC236}">
                <a16:creationId xmlns:a16="http://schemas.microsoft.com/office/drawing/2014/main" id="{97C25ED5-A7B7-439C-8D7F-2262BCA976B3}"/>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endParaRPr lang="nb-NO" dirty="0"/>
          </a:p>
        </p:txBody>
      </p:sp>
    </p:spTree>
    <p:extLst>
      <p:ext uri="{BB962C8B-B14F-4D97-AF65-F5344CB8AC3E}">
        <p14:creationId xmlns:p14="http://schemas.microsoft.com/office/powerpoint/2010/main" val="3213274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0" y="0"/>
            <a:ext cx="16256033" cy="9145143"/>
          </a:xfrm>
          <a:prstGeom prst="rect">
            <a:avLst/>
          </a:prstGeom>
        </p:spPr>
        <p:txBody>
          <a:bodyPr lIns="0" tIns="2880000" rIns="0" bIns="0" anchor="t" anchorCtr="1"/>
          <a:lstStyle>
            <a:lvl1pPr marL="0" indent="0" algn="ctr">
              <a:buNone/>
              <a:defRPr sz="3000"/>
            </a:lvl1pPr>
          </a:lstStyle>
          <a:p>
            <a:r>
              <a:rPr lang="nb-NO"/>
              <a:t>Klikk på ikonet for å legge til et bilde</a:t>
            </a:r>
          </a:p>
        </p:txBody>
      </p:sp>
    </p:spTree>
    <p:extLst>
      <p:ext uri="{BB962C8B-B14F-4D97-AF65-F5344CB8AC3E}">
        <p14:creationId xmlns:p14="http://schemas.microsoft.com/office/powerpoint/2010/main" val="3274672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e /m tekst">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0"/>
            <a:ext cx="16256033" cy="4572572"/>
          </a:xfrm>
          <a:prstGeom prst="rect">
            <a:avLst/>
          </a:prstGeom>
        </p:spPr>
        <p:txBody>
          <a:bodyPr lIns="0" tIns="2880000" rIns="0" bIns="0" anchor="t" anchorCtr="1"/>
          <a:lstStyle>
            <a:lvl1pPr marL="0" indent="0" algn="ctr">
              <a:buNone/>
              <a:defRPr sz="3000"/>
            </a:lvl1pPr>
          </a:lstStyle>
          <a:p>
            <a:r>
              <a:rPr lang="nb-NO"/>
              <a:t>Klikk på ikonet for å legge til et bilde</a:t>
            </a:r>
          </a:p>
        </p:txBody>
      </p:sp>
      <p:sp>
        <p:nvSpPr>
          <p:cNvPr id="10" name="Plassholder for tekst 6">
            <a:extLst>
              <a:ext uri="{FF2B5EF4-FFF2-40B4-BE49-F238E27FC236}">
                <a16:creationId xmlns:a16="http://schemas.microsoft.com/office/drawing/2014/main" id="{660222DE-83EE-4E47-896F-8C78F30A2D45}"/>
              </a:ext>
            </a:extLst>
          </p:cNvPr>
          <p:cNvSpPr>
            <a:spLocks noGrp="1"/>
          </p:cNvSpPr>
          <p:nvPr>
            <p:ph type="body" sz="quarter" idx="13"/>
          </p:nvPr>
        </p:nvSpPr>
        <p:spPr>
          <a:xfrm>
            <a:off x="2364232" y="5309936"/>
            <a:ext cx="12295196" cy="2971097"/>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98856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med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02D847-EF0A-40D6-98D4-363AD03B4F25}"/>
              </a:ext>
            </a:extLst>
          </p:cNvPr>
          <p:cNvSpPr/>
          <p:nvPr userDrawn="1"/>
        </p:nvSpPr>
        <p:spPr>
          <a:xfrm>
            <a:off x="1944914" y="101600"/>
            <a:ext cx="13628915" cy="1074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8124597" y="0"/>
            <a:ext cx="8129816" cy="9145143"/>
          </a:xfrm>
          <a:prstGeom prst="rect">
            <a:avLst/>
          </a:prstGeom>
        </p:spPr>
        <p:txBody>
          <a:bodyPr lIns="0" tIns="720000" rIns="0" bIns="0" anchor="t" anchorCtr="1"/>
          <a:lstStyle>
            <a:lvl1pPr marL="0" indent="0" algn="ctr">
              <a:buNone/>
              <a:defRPr sz="3000"/>
            </a:lvl1pPr>
          </a:lstStyle>
          <a:p>
            <a:r>
              <a:rPr lang="nb-NO"/>
              <a:t>Klikk på ikonet for å legge til et bilde</a:t>
            </a:r>
            <a:endParaRPr lang="nb-NO" dirty="0"/>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1589" y="566057"/>
            <a:ext cx="6480810" cy="8049032"/>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964467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 tekstbokser og 2x bild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34645B-223F-4526-8D89-BC20DD382EAF}"/>
              </a:ext>
            </a:extLst>
          </p:cNvPr>
          <p:cNvSpPr/>
          <p:nvPr userDrawn="1"/>
        </p:nvSpPr>
        <p:spPr>
          <a:xfrm>
            <a:off x="1306286" y="130629"/>
            <a:ext cx="14557828" cy="19158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4572572"/>
            <a:ext cx="8129816" cy="4571428"/>
          </a:xfrm>
          <a:prstGeom prst="rect">
            <a:avLst/>
          </a:prstGeom>
        </p:spPr>
        <p:txBody>
          <a:bodyPr lIns="0" tIns="720000" rIns="0" bIns="0" anchor="t" anchorCtr="1"/>
          <a:lstStyle>
            <a:lvl1pPr marL="0" indent="0" algn="ctr">
              <a:buNone/>
              <a:defRPr sz="3000"/>
            </a:lvl1pPr>
          </a:lstStyle>
          <a:p>
            <a:r>
              <a:rPr lang="nb-NO"/>
              <a:t>Klikk på ikonet for å legge til et bilde</a:t>
            </a:r>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080135" y="338378"/>
            <a:ext cx="5760720" cy="2520315"/>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bilde 6">
            <a:extLst>
              <a:ext uri="{FF2B5EF4-FFF2-40B4-BE49-F238E27FC236}">
                <a16:creationId xmlns:a16="http://schemas.microsoft.com/office/drawing/2014/main" id="{A6665869-579D-4D0A-8BB5-C514B896A395}"/>
              </a:ext>
            </a:extLst>
          </p:cNvPr>
          <p:cNvSpPr>
            <a:spLocks noGrp="1"/>
          </p:cNvSpPr>
          <p:nvPr>
            <p:ph type="pic" sz="quarter" idx="15"/>
          </p:nvPr>
        </p:nvSpPr>
        <p:spPr>
          <a:xfrm>
            <a:off x="8129816" y="0"/>
            <a:ext cx="8124596" cy="4572572"/>
          </a:xfrm>
          <a:prstGeom prst="rect">
            <a:avLst/>
          </a:prstGeom>
        </p:spPr>
        <p:txBody>
          <a:bodyPr lIns="0" tIns="720000" rIns="0" bIns="0" anchor="t" anchorCtr="1"/>
          <a:lstStyle>
            <a:lvl1pPr marL="0" indent="0" algn="ctr">
              <a:buNone/>
              <a:defRPr sz="3000"/>
            </a:lvl1pPr>
          </a:lstStyle>
          <a:p>
            <a:r>
              <a:rPr lang="nb-NO"/>
              <a:t>Klikk på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81147" y="4856071"/>
            <a:ext cx="5760720" cy="2520315"/>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50609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ataside">
    <p:spTree>
      <p:nvGrpSpPr>
        <p:cNvPr id="1" name=""/>
        <p:cNvGrpSpPr/>
        <p:nvPr/>
      </p:nvGrpSpPr>
      <p:grpSpPr>
        <a:xfrm>
          <a:off x="0" y="0"/>
          <a:ext cx="0" cy="0"/>
          <a:chOff x="0" y="0"/>
          <a:chExt cx="0" cy="0"/>
        </a:xfrm>
      </p:grpSpPr>
      <p:sp>
        <p:nvSpPr>
          <p:cNvPr id="15" name="Plassholder for innhold 14">
            <a:extLst>
              <a:ext uri="{FF2B5EF4-FFF2-40B4-BE49-F238E27FC236}">
                <a16:creationId xmlns:a16="http://schemas.microsoft.com/office/drawing/2014/main" id="{BA50970E-2AEF-4397-90BC-068B1C7C1E60}"/>
              </a:ext>
            </a:extLst>
          </p:cNvPr>
          <p:cNvSpPr>
            <a:spLocks noGrp="1"/>
          </p:cNvSpPr>
          <p:nvPr>
            <p:ph idx="14"/>
          </p:nvPr>
        </p:nvSpPr>
        <p:spPr>
          <a:xfrm>
            <a:off x="2365830" y="900110"/>
            <a:ext cx="11771736" cy="7532689"/>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002718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630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ang Animert Introslide #1">
    <p:bg>
      <p:bgPr>
        <a:solidFill>
          <a:schemeClr val="lt1"/>
        </a:solidFill>
        <a:effectLst/>
      </p:bgPr>
    </p:bg>
    <p:spTree>
      <p:nvGrpSpPr>
        <p:cNvPr id="1" name=""/>
        <p:cNvGrpSpPr/>
        <p:nvPr/>
      </p:nvGrpSpPr>
      <p:grpSpPr>
        <a:xfrm>
          <a:off x="0" y="0"/>
          <a:ext cx="0" cy="0"/>
          <a:chOff x="0" y="0"/>
          <a:chExt cx="0" cy="0"/>
        </a:xfrm>
      </p:grpSpPr>
      <p:pic>
        <p:nvPicPr>
          <p:cNvPr id="3" name="Digdir_Intro_01_20201014">
            <a:hlinkClick r:id="" action="ppaction://media"/>
            <a:extLst>
              <a:ext uri="{FF2B5EF4-FFF2-40B4-BE49-F238E27FC236}">
                <a16:creationId xmlns:a16="http://schemas.microsoft.com/office/drawing/2014/main" id="{3A2F5C53-3D67-48E6-8586-4DB169ED894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171230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ause #1">
    <p:spTree>
      <p:nvGrpSpPr>
        <p:cNvPr id="1" name=""/>
        <p:cNvGrpSpPr/>
        <p:nvPr/>
      </p:nvGrpSpPr>
      <p:grpSpPr>
        <a:xfrm>
          <a:off x="0" y="0"/>
          <a:ext cx="0" cy="0"/>
          <a:chOff x="0" y="0"/>
          <a:chExt cx="0" cy="0"/>
        </a:xfrm>
      </p:grpSpPr>
      <p:pic>
        <p:nvPicPr>
          <p:cNvPr id="3" name="Bilde 2" descr="Et bilde som inneholder tegning&#10;&#10;Automatisk generert beskrivelse">
            <a:extLst>
              <a:ext uri="{FF2B5EF4-FFF2-40B4-BE49-F238E27FC236}">
                <a16:creationId xmlns:a16="http://schemas.microsoft.com/office/drawing/2014/main" id="{B32B5ECC-2D7D-48D0-B8D9-C63BF3D353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sp>
        <p:nvSpPr>
          <p:cNvPr id="6" name="Tittel 1"/>
          <p:cNvSpPr>
            <a:spLocks noGrp="1"/>
          </p:cNvSpPr>
          <p:nvPr>
            <p:ph type="title"/>
          </p:nvPr>
        </p:nvSpPr>
        <p:spPr>
          <a:xfrm>
            <a:off x="2365963" y="3681198"/>
            <a:ext cx="6120080" cy="1419611"/>
          </a:xfrm>
          <a:prstGeom prst="rect">
            <a:avLst/>
          </a:prstGeom>
        </p:spPr>
        <p:txBody>
          <a:bodyPr/>
          <a:lstStyle>
            <a:lvl1pPr>
              <a:defRPr>
                <a:solidFill>
                  <a:schemeClr val="bg1"/>
                </a:solidFill>
              </a:defRPr>
            </a:lvl1pPr>
          </a:lstStyle>
          <a:p>
            <a:r>
              <a:rPr lang="nb-NO"/>
              <a:t>Klikk for å redigere tittelstil</a:t>
            </a:r>
            <a:endParaRPr lang="nb-NO" dirty="0"/>
          </a:p>
        </p:txBody>
      </p:sp>
      <p:pic>
        <p:nvPicPr>
          <p:cNvPr id="11" name="Bilde 10" descr="Et bilde som inneholder tegning&#10;&#10;Automatisk generert beskrivelse">
            <a:extLst>
              <a:ext uri="{FF2B5EF4-FFF2-40B4-BE49-F238E27FC236}">
                <a16:creationId xmlns:a16="http://schemas.microsoft.com/office/drawing/2014/main" id="{1623D34C-1926-4810-91BE-D6B95CA93B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5963" y="600106"/>
            <a:ext cx="439149" cy="440948"/>
          </a:xfrm>
          <a:prstGeom prst="rect">
            <a:avLst/>
          </a:prstGeom>
        </p:spPr>
      </p:pic>
      <p:sp>
        <p:nvSpPr>
          <p:cNvPr id="17" name="TextBox 6">
            <a:extLst>
              <a:ext uri="{FF2B5EF4-FFF2-40B4-BE49-F238E27FC236}">
                <a16:creationId xmlns:a16="http://schemas.microsoft.com/office/drawing/2014/main" id="{AEEAA6E5-76EB-4149-A5FA-6F5AED27612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58411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D1E0FE9-5097-4A7A-849E-80C6670E4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pic>
        <p:nvPicPr>
          <p:cNvPr id="4" name="Bilde 3" descr="Et bilde som inneholder tegning&#10;&#10;Automatisk generert beskrivelse">
            <a:extLst>
              <a:ext uri="{FF2B5EF4-FFF2-40B4-BE49-F238E27FC236}">
                <a16:creationId xmlns:a16="http://schemas.microsoft.com/office/drawing/2014/main" id="{55ABA1C8-70E5-466F-8965-C04932D886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206" y="4295660"/>
            <a:ext cx="1489437" cy="1495540"/>
          </a:xfrm>
          <a:prstGeom prst="rect">
            <a:avLst/>
          </a:prstGeom>
        </p:spPr>
      </p:pic>
      <p:sp>
        <p:nvSpPr>
          <p:cNvPr id="5" name="TekstSylinder 4">
            <a:extLst>
              <a:ext uri="{FF2B5EF4-FFF2-40B4-BE49-F238E27FC236}">
                <a16:creationId xmlns:a16="http://schemas.microsoft.com/office/drawing/2014/main" id="{A278092D-6D2E-4BF9-9025-D1CB6046007B}"/>
              </a:ext>
            </a:extLst>
          </p:cNvPr>
          <p:cNvSpPr txBox="1"/>
          <p:nvPr userDrawn="1"/>
        </p:nvSpPr>
        <p:spPr>
          <a:xfrm>
            <a:off x="8054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Digitaliseringsdirektoratet</a:t>
            </a:r>
          </a:p>
          <a:p>
            <a:pPr>
              <a:lnSpc>
                <a:spcPct val="150000"/>
              </a:lnSpc>
              <a:spcBef>
                <a:spcPts val="0"/>
              </a:spcBef>
            </a:pPr>
            <a:r>
              <a:rPr lang="nb-NO" sz="1200" b="0" dirty="0">
                <a:solidFill>
                  <a:schemeClr val="bg1"/>
                </a:solidFill>
              </a:rPr>
              <a:t>postmottak@digdir.no</a:t>
            </a:r>
          </a:p>
          <a:p>
            <a:pPr>
              <a:lnSpc>
                <a:spcPct val="150000"/>
              </a:lnSpc>
              <a:spcBef>
                <a:spcPts val="0"/>
              </a:spcBef>
            </a:pPr>
            <a:r>
              <a:rPr lang="nb-NO" sz="1200" b="0" dirty="0">
                <a:solidFill>
                  <a:schemeClr val="bg1"/>
                </a:solidFill>
              </a:rPr>
              <a:t>22 45 10 00</a:t>
            </a:r>
          </a:p>
          <a:p>
            <a:pPr>
              <a:lnSpc>
                <a:spcPct val="150000"/>
              </a:lnSpc>
              <a:spcBef>
                <a:spcPts val="0"/>
              </a:spcBef>
            </a:pPr>
            <a:r>
              <a:rPr lang="nb-NO" sz="1200" b="0" dirty="0">
                <a:solidFill>
                  <a:schemeClr val="bg1"/>
                </a:solidFill>
              </a:rPr>
              <a:t>Postboks 1382 Vika, 0114 Oslo</a:t>
            </a:r>
          </a:p>
        </p:txBody>
      </p:sp>
      <p:sp>
        <p:nvSpPr>
          <p:cNvPr id="12" name="TekstSylinder 11">
            <a:extLst>
              <a:ext uri="{FF2B5EF4-FFF2-40B4-BE49-F238E27FC236}">
                <a16:creationId xmlns:a16="http://schemas.microsoft.com/office/drawing/2014/main" id="{63D8E4ED-29EB-4D5B-8A83-7BF70D2626F8}"/>
              </a:ext>
            </a:extLst>
          </p:cNvPr>
          <p:cNvSpPr txBox="1"/>
          <p:nvPr userDrawn="1"/>
        </p:nvSpPr>
        <p:spPr>
          <a:xfrm>
            <a:off x="11102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Besøksadresser:</a:t>
            </a:r>
          </a:p>
          <a:p>
            <a:pPr>
              <a:lnSpc>
                <a:spcPct val="150000"/>
              </a:lnSpc>
              <a:spcBef>
                <a:spcPts val="0"/>
              </a:spcBef>
            </a:pPr>
            <a:r>
              <a:rPr lang="nb-NO" sz="1200" b="1" dirty="0">
                <a:solidFill>
                  <a:schemeClr val="bg1"/>
                </a:solidFill>
              </a:rPr>
              <a:t>Industriveien 1, 8900 Brønnøysund</a:t>
            </a:r>
          </a:p>
          <a:p>
            <a:pPr>
              <a:lnSpc>
                <a:spcPct val="150000"/>
              </a:lnSpc>
              <a:spcBef>
                <a:spcPts val="0"/>
              </a:spcBef>
            </a:pPr>
            <a:r>
              <a:rPr lang="nb-NO" sz="1200" b="1" dirty="0">
                <a:solidFill>
                  <a:schemeClr val="bg1"/>
                </a:solidFill>
              </a:rPr>
              <a:t>Skrivarevegen 2, 6863 Leikanger</a:t>
            </a:r>
          </a:p>
          <a:p>
            <a:pPr>
              <a:lnSpc>
                <a:spcPct val="150000"/>
              </a:lnSpc>
              <a:spcBef>
                <a:spcPts val="0"/>
              </a:spcBef>
            </a:pPr>
            <a:r>
              <a:rPr lang="nb-NO" sz="1200" b="1" dirty="0">
                <a:solidFill>
                  <a:schemeClr val="bg1"/>
                </a:solidFill>
              </a:rPr>
              <a:t>Grev Wedels Plass 9, 0151 Oslo</a:t>
            </a:r>
            <a:endParaRPr lang="nb-NO" sz="1200" b="0" dirty="0">
              <a:solidFill>
                <a:schemeClr val="bg1"/>
              </a:solidFill>
            </a:endParaRPr>
          </a:p>
        </p:txBody>
      </p:sp>
      <p:sp>
        <p:nvSpPr>
          <p:cNvPr id="14" name="TekstSylinder 13">
            <a:extLst>
              <a:ext uri="{FF2B5EF4-FFF2-40B4-BE49-F238E27FC236}">
                <a16:creationId xmlns:a16="http://schemas.microsoft.com/office/drawing/2014/main" id="{60842A71-D675-4BCF-A694-A088EB0F8293}"/>
              </a:ext>
            </a:extLst>
          </p:cNvPr>
          <p:cNvSpPr txBox="1"/>
          <p:nvPr userDrawn="1"/>
        </p:nvSpPr>
        <p:spPr>
          <a:xfrm>
            <a:off x="3393643" y="7302500"/>
            <a:ext cx="3048000" cy="335156"/>
          </a:xfrm>
          <a:prstGeom prst="rect">
            <a:avLst/>
          </a:prstGeom>
          <a:noFill/>
        </p:spPr>
        <p:txBody>
          <a:bodyPr wrap="square" rtlCol="0">
            <a:spAutoFit/>
          </a:bodyPr>
          <a:lstStyle/>
          <a:p>
            <a:pPr>
              <a:lnSpc>
                <a:spcPct val="150000"/>
              </a:lnSpc>
              <a:spcBef>
                <a:spcPts val="0"/>
              </a:spcBef>
            </a:pPr>
            <a:r>
              <a:rPr lang="nb-NO" sz="1200" b="1" dirty="0">
                <a:solidFill>
                  <a:srgbClr val="1E2B3C"/>
                </a:solidFill>
              </a:rPr>
              <a:t>digdir.no</a:t>
            </a:r>
            <a:endParaRPr lang="nb-NO" sz="1200" b="0" dirty="0">
              <a:solidFill>
                <a:srgbClr val="1E2B3C"/>
              </a:solidFill>
            </a:endParaRPr>
          </a:p>
        </p:txBody>
      </p:sp>
    </p:spTree>
    <p:extLst>
      <p:ext uri="{BB962C8B-B14F-4D97-AF65-F5344CB8AC3E}">
        <p14:creationId xmlns:p14="http://schemas.microsoft.com/office/powerpoint/2010/main" val="1012632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2403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1562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194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6187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455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6228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8099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4806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gdir 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2A23DC1-5111-42B6-BB17-35AC458FD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9" name="Tittel 1">
            <a:extLst>
              <a:ext uri="{FF2B5EF4-FFF2-40B4-BE49-F238E27FC236}">
                <a16:creationId xmlns:a16="http://schemas.microsoft.com/office/drawing/2014/main" id="{65404134-5F34-4B94-A9B6-316CBDACD458}"/>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pic>
        <p:nvPicPr>
          <p:cNvPr id="17" name="Bilde 16">
            <a:extLst>
              <a:ext uri="{FF2B5EF4-FFF2-40B4-BE49-F238E27FC236}">
                <a16:creationId xmlns:a16="http://schemas.microsoft.com/office/drawing/2014/main" id="{511E4814-F717-4C61-A710-7E70E4ACD4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21" name="TextBox 6">
            <a:extLst>
              <a:ext uri="{FF2B5EF4-FFF2-40B4-BE49-F238E27FC236}">
                <a16:creationId xmlns:a16="http://schemas.microsoft.com/office/drawing/2014/main" id="{1F4A38C3-D8E7-404C-9494-8A3CD442BE93}"/>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348848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1"/>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0529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04924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0" mute="1">
                <p:cTn id="12" fill="hold" display="0">
                  <p:stCondLst>
                    <p:cond delay="indefinite"/>
                  </p:stCondLst>
                </p:cTn>
                <p:tgtEl>
                  <p:spTgt spid="6"/>
                </p:tgtEl>
              </p:cMediaNode>
            </p:video>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189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7931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82799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0540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546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7005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43423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893"/>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33019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gdir Introslide #2">
    <p:bg>
      <p:bgPr>
        <a:solidFill>
          <a:schemeClr val="lt1"/>
        </a:solidFill>
        <a:effectLst/>
      </p:bgPr>
    </p:bg>
    <p:spTree>
      <p:nvGrpSpPr>
        <p:cNvPr id="1" name=""/>
        <p:cNvGrpSpPr/>
        <p:nvPr/>
      </p:nvGrpSpPr>
      <p:grpSpPr>
        <a:xfrm>
          <a:off x="0" y="0"/>
          <a:ext cx="0" cy="0"/>
          <a:chOff x="0" y="0"/>
          <a:chExt cx="0" cy="0"/>
        </a:xfrm>
      </p:grpSpPr>
      <p:pic>
        <p:nvPicPr>
          <p:cNvPr id="9" name="Bilde 8" descr="Et bilde som inneholder tegning&#10;&#10;Automatisk generert beskrivelse">
            <a:extLst>
              <a:ext uri="{FF2B5EF4-FFF2-40B4-BE49-F238E27FC236}">
                <a16:creationId xmlns:a16="http://schemas.microsoft.com/office/drawing/2014/main" id="{52AAE27E-7FBA-4ECE-92AB-3A3C39E63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tx2"/>
                </a:solidFill>
              </a:defRPr>
            </a:lvl1pPr>
          </a:lstStyle>
          <a:p>
            <a:r>
              <a:rPr lang="nb-NO"/>
              <a:t>Klikk for å redigere tittelstil</a:t>
            </a:r>
            <a:endParaRPr lang="nb-NO" dirty="0"/>
          </a:p>
        </p:txBody>
      </p:sp>
      <p:pic>
        <p:nvPicPr>
          <p:cNvPr id="8" name="Bilde 7">
            <a:extLst>
              <a:ext uri="{FF2B5EF4-FFF2-40B4-BE49-F238E27FC236}">
                <a16:creationId xmlns:a16="http://schemas.microsoft.com/office/drawing/2014/main" id="{E5FE4CE4-134D-4788-A6F4-BC91B1057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13" name="TextBox 6">
            <a:extLst>
              <a:ext uri="{FF2B5EF4-FFF2-40B4-BE49-F238E27FC236}">
                <a16:creationId xmlns:a16="http://schemas.microsoft.com/office/drawing/2014/main" id="{57D81D62-A055-4B15-80BD-929468DE16B6}"/>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3552377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gdir Introslide #3">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7932DB0C-BAFA-498B-B552-68CBCFE5C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281E3279-D715-4827-9A13-05F2C36B5E51}"/>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57F43DFE-C8AB-4A89-875F-908F84F62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231900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gdir Introslide #4">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F68E54C7-4E92-4D7E-AE3A-BBBEE9879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F2BBDBD0-71F1-4AEB-9367-24166E6A24A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BCAC403A-A759-4525-ACE7-2FACC03B96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751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gdir Introslide #5">
    <p:bg>
      <p:bgPr>
        <a:solidFill>
          <a:schemeClr val="l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98C1FA3-9361-4B71-8FB6-9F9D34E83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68474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gdir Introslide #6">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C1421C68-4400-4B62-A3FC-DFDD0D1A83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endParaRPr lang="nb-NO" dirty="0"/>
          </a:p>
        </p:txBody>
      </p:sp>
      <p:sp>
        <p:nvSpPr>
          <p:cNvPr id="6" name="TextBox 6">
            <a:extLst>
              <a:ext uri="{FF2B5EF4-FFF2-40B4-BE49-F238E27FC236}">
                <a16:creationId xmlns:a16="http://schemas.microsoft.com/office/drawing/2014/main" id="{4BDA1AFF-68C0-4650-8E52-6263233596B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7" name="Bilde 6">
            <a:extLst>
              <a:ext uri="{FF2B5EF4-FFF2-40B4-BE49-F238E27FC236}">
                <a16:creationId xmlns:a16="http://schemas.microsoft.com/office/drawing/2014/main" id="{F730FB02-9270-497B-BF5B-66B5BB7B6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36553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gdir Introslide #7">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D83A18E-4B0C-454E-81E7-91F1C4D484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462103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png"/><Relationship Id="rId5" Type="http://schemas.openxmlformats.org/officeDocument/2006/relationships/slideLayout" Target="../slideLayouts/slideLayout26.xml"/><Relationship Id="rId10"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1.png"/><Relationship Id="rId5" Type="http://schemas.openxmlformats.org/officeDocument/2006/relationships/slideLayout" Target="../slideLayouts/slideLayout35.xml"/><Relationship Id="rId10"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8" name="TextBox 6">
            <a:extLst>
              <a:ext uri="{FF2B5EF4-FFF2-40B4-BE49-F238E27FC236}">
                <a16:creationId xmlns:a16="http://schemas.microsoft.com/office/drawing/2014/main" id="{7DA5B237-216F-496A-9C1D-773EFC9118D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716" r:id="rId1"/>
    <p:sldLayoutId id="2147483707" r:id="rId2"/>
    <p:sldLayoutId id="2147483717" r:id="rId3"/>
    <p:sldLayoutId id="2147483713" r:id="rId4"/>
    <p:sldLayoutId id="2147483721" r:id="rId5"/>
    <p:sldLayoutId id="2147483720" r:id="rId6"/>
    <p:sldLayoutId id="2147483719" r:id="rId7"/>
    <p:sldLayoutId id="2147483718" r:id="rId8"/>
    <p:sldLayoutId id="2147483735" r:id="rId9"/>
    <p:sldLayoutId id="2147483736" r:id="rId10"/>
    <p:sldLayoutId id="2147483737" r:id="rId11"/>
    <p:sldLayoutId id="2147483650" r:id="rId12"/>
    <p:sldLayoutId id="2147483652" r:id="rId13"/>
    <p:sldLayoutId id="2147483657" r:id="rId14"/>
    <p:sldLayoutId id="2147483656" r:id="rId15"/>
    <p:sldLayoutId id="2147483669" r:id="rId16"/>
    <p:sldLayoutId id="2147483658" r:id="rId17"/>
    <p:sldLayoutId id="2147483659" r:id="rId18"/>
    <p:sldLayoutId id="2147483722" r:id="rId19"/>
    <p:sldLayoutId id="2147483651" r:id="rId20"/>
    <p:sldLayoutId id="2147483671" r:id="rId2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9100134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21451416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aktiveringsbrev.minid.digdir.no/"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s://aktiveringsbrev.minid.digdir.n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0.jpg"/></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51164A1D-5CA2-446D-8285-F5C6A0432BD5}"/>
              </a:ext>
            </a:extLst>
          </p:cNvPr>
          <p:cNvSpPr>
            <a:spLocks noGrp="1" noRot="1" noMove="1" noResize="1" noEditPoints="1" noAdjustHandles="1" noChangeArrowheads="1" noChangeShapeType="1"/>
          </p:cNvSpPr>
          <p:nvPr>
            <p:ph type="ctrTitle"/>
          </p:nvPr>
        </p:nvSpPr>
        <p:spPr>
          <a:xfrm>
            <a:off x="6411912" y="4322763"/>
            <a:ext cx="8177847" cy="1530350"/>
          </a:xfrm>
        </p:spPr>
        <p:txBody>
          <a:bodyPr>
            <a:normAutofit fontScale="90000"/>
          </a:bodyPr>
          <a:lstStyle/>
          <a:p>
            <a:br>
              <a:rPr lang="nb-NO" dirty="0">
                <a:solidFill>
                  <a:schemeClr val="bg1"/>
                </a:solidFill>
                <a:latin typeface="Arial" charset="0"/>
                <a:cs typeface="Arial" charset="0"/>
              </a:rPr>
            </a:br>
            <a:br>
              <a:rPr lang="nb-NO" dirty="0">
                <a:solidFill>
                  <a:schemeClr val="bg1"/>
                </a:solidFill>
                <a:latin typeface="Arial" charset="0"/>
                <a:cs typeface="Arial" charset="0"/>
              </a:rPr>
            </a:br>
            <a:br>
              <a:rPr lang="nb-NO" dirty="0">
                <a:solidFill>
                  <a:schemeClr val="bg1"/>
                </a:solidFill>
                <a:latin typeface="Arial" charset="0"/>
                <a:cs typeface="Arial" charset="0"/>
              </a:rPr>
            </a:br>
            <a:r>
              <a:rPr lang="nb-NO" dirty="0">
                <a:solidFill>
                  <a:schemeClr val="bg1"/>
                </a:solidFill>
                <a:latin typeface="Arial" charset="0"/>
                <a:cs typeface="Arial" charset="0"/>
              </a:rPr>
              <a:t>Lær å opprette </a:t>
            </a:r>
            <a:r>
              <a:rPr lang="nb-NO" dirty="0" err="1">
                <a:solidFill>
                  <a:srgbClr val="FFFFFF"/>
                </a:solidFill>
                <a:latin typeface="Arial" charset="0"/>
                <a:cs typeface="Arial" charset="0"/>
              </a:rPr>
              <a:t>MinID</a:t>
            </a:r>
            <a:r>
              <a:rPr lang="nb-NO" dirty="0">
                <a:solidFill>
                  <a:srgbClr val="FFFFFF"/>
                </a:solidFill>
                <a:latin typeface="Arial" charset="0"/>
                <a:cs typeface="Arial" charset="0"/>
              </a:rPr>
              <a:t> </a:t>
            </a:r>
            <a:br>
              <a:rPr lang="nb-NO" dirty="0">
                <a:solidFill>
                  <a:srgbClr val="FFFFFF"/>
                </a:solidFill>
                <a:latin typeface="Arial" charset="0"/>
                <a:cs typeface="Arial" charset="0"/>
              </a:rPr>
            </a:br>
            <a:r>
              <a:rPr lang="nb-NO" dirty="0">
                <a:solidFill>
                  <a:srgbClr val="FFFFFF"/>
                </a:solidFill>
                <a:latin typeface="Arial" charset="0"/>
                <a:cs typeface="Arial" charset="0"/>
              </a:rPr>
              <a:t>via registreringslenke</a:t>
            </a:r>
            <a:endParaRPr lang="nb-NO" dirty="0">
              <a:solidFill>
                <a:schemeClr val="tx1"/>
              </a:solidFill>
              <a:latin typeface="Arial" charset="0"/>
              <a:cs typeface="Arial" charset="0"/>
            </a:endParaRPr>
          </a:p>
        </p:txBody>
      </p:sp>
      <p:sp>
        <p:nvSpPr>
          <p:cNvPr id="9" name="Bildeforklaring formet som en ellipse 5" descr="Snakkeboble med MinID logo">
            <a:extLst>
              <a:ext uri="{FF2B5EF4-FFF2-40B4-BE49-F238E27FC236}">
                <a16:creationId xmlns:a16="http://schemas.microsoft.com/office/drawing/2014/main" id="{1768A8C3-0C43-4659-B68C-BC1D58B1F261}"/>
              </a:ext>
            </a:extLst>
          </p:cNvPr>
          <p:cNvSpPr>
            <a:spLocks noGrp="1" noRot="1" noMove="1" noResize="1" noEditPoints="1" noAdjustHandles="1" noChangeArrowheads="1" noChangeShapeType="1"/>
          </p:cNvSpPr>
          <p:nvPr/>
        </p:nvSpPr>
        <p:spPr>
          <a:xfrm rot="10643436" flipH="1" flipV="1">
            <a:off x="4623562" y="6651100"/>
            <a:ext cx="3005705" cy="2068138"/>
          </a:xfrm>
          <a:prstGeom prst="wedgeEllipseCallout">
            <a:avLst>
              <a:gd name="adj1" fmla="val 66949"/>
              <a:gd name="adj2" fmla="val -44323"/>
            </a:avLst>
          </a:prstGeom>
          <a:solidFill>
            <a:schemeClr val="bg1"/>
          </a:solidFill>
          <a:ln w="3175">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endParaRPr lang="nn-NO" sz="2666" dirty="0">
              <a:solidFill>
                <a:schemeClr val="bg1"/>
              </a:solidFill>
            </a:endParaRPr>
          </a:p>
          <a:p>
            <a:endParaRPr lang="nn-NO" sz="2666" dirty="0">
              <a:solidFill>
                <a:schemeClr val="bg1"/>
              </a:solidFill>
            </a:endParaRPr>
          </a:p>
        </p:txBody>
      </p:sp>
      <p:pic>
        <p:nvPicPr>
          <p:cNvPr id="10" name="Picture 2" descr="MinID logo">
            <a:extLst>
              <a:ext uri="{FF2B5EF4-FFF2-40B4-BE49-F238E27FC236}">
                <a16:creationId xmlns:a16="http://schemas.microsoft.com/office/drawing/2014/main" id="{9164A7E6-038B-437F-B430-FA4025BF2157}"/>
              </a:ext>
            </a:extLst>
          </p:cNvPr>
          <p:cNvPicPr>
            <a:picLocks noGrp="1" noRot="1" noChangeAspect="1" noMove="1" noResize="1" noEditPoints="1" noAdjustHandles="1" noChangeArrowheads="1" noChangeShapeType="1" noCrop="1"/>
          </p:cNvPicPr>
          <p:nvPr/>
        </p:nvPicPr>
        <p:blipFill>
          <a:blip r:embed="rId3"/>
          <a:srcRect/>
          <a:stretch>
            <a:fillRect/>
          </a:stretch>
        </p:blipFill>
        <p:spPr bwMode="auto">
          <a:xfrm>
            <a:off x="5034320" y="7406649"/>
            <a:ext cx="2184188" cy="557040"/>
          </a:xfrm>
          <a:prstGeom prst="rect">
            <a:avLst/>
          </a:prstGeom>
          <a:noFill/>
          <a:ln w="9525">
            <a:noFill/>
            <a:miter lim="800000"/>
            <a:headEnd/>
            <a:tailEnd/>
          </a:ln>
        </p:spPr>
      </p:pic>
    </p:spTree>
    <p:extLst>
      <p:ext uri="{BB962C8B-B14F-4D97-AF65-F5344CB8AC3E}">
        <p14:creationId xmlns:p14="http://schemas.microsoft.com/office/powerpoint/2010/main" val="2925050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E30DBB4-89AA-5825-E2D6-9111A48BDAD2}"/>
              </a:ext>
            </a:extLst>
          </p:cNvPr>
          <p:cNvSpPr>
            <a:spLocks noGrp="1" noRot="1" noMove="1" noResize="1" noEditPoints="1" noAdjustHandles="1" noChangeArrowheads="1" noChangeShapeType="1"/>
          </p:cNvSpPr>
          <p:nvPr>
            <p:ph type="title"/>
          </p:nvPr>
        </p:nvSpPr>
        <p:spPr/>
        <p:txBody>
          <a:bodyPr/>
          <a:lstStyle/>
          <a:p>
            <a:r>
              <a:rPr lang="nb-NO" dirty="0">
                <a:solidFill>
                  <a:schemeClr val="accent1"/>
                </a:solidFill>
              </a:rPr>
              <a:t>Aktiveringsbrevet som du får i posten</a:t>
            </a:r>
            <a:endParaRPr lang="nb-NO" dirty="0"/>
          </a:p>
        </p:txBody>
      </p:sp>
      <p:pic>
        <p:nvPicPr>
          <p:cNvPr id="7" name="Bilde 6" descr="Bilde av aktiveringsbrevet du får i posten.">
            <a:extLst>
              <a:ext uri="{FF2B5EF4-FFF2-40B4-BE49-F238E27FC236}">
                <a16:creationId xmlns:a16="http://schemas.microsoft.com/office/drawing/2014/main" id="{20DDF70B-A54A-6F58-7A9B-80EEB371B940}"/>
              </a:ext>
            </a:extLst>
          </p:cNvPr>
          <p:cNvPicPr>
            <a:picLocks noGrp="1" noRot="1" noChangeAspect="1" noMove="1" noResize="1" noEditPoints="1" noAdjustHandles="1" noChangeArrowheads="1" noChangeShapeType="1" noCrop="1"/>
          </p:cNvPicPr>
          <p:nvPr/>
        </p:nvPicPr>
        <p:blipFill>
          <a:blip r:embed="rId3"/>
          <a:stretch>
            <a:fillRect/>
          </a:stretch>
        </p:blipFill>
        <p:spPr>
          <a:xfrm>
            <a:off x="9566471" y="2496841"/>
            <a:ext cx="4511281" cy="6372264"/>
          </a:xfrm>
          <a:prstGeom prst="rect">
            <a:avLst/>
          </a:prstGeom>
          <a:ln w="12700">
            <a:solidFill>
              <a:schemeClr val="tx1"/>
            </a:solidFill>
          </a:ln>
        </p:spPr>
      </p:pic>
      <p:sp>
        <p:nvSpPr>
          <p:cNvPr id="16" name="Plassholder for innhold 2">
            <a:extLst>
              <a:ext uri="{FF2B5EF4-FFF2-40B4-BE49-F238E27FC236}">
                <a16:creationId xmlns:a16="http://schemas.microsoft.com/office/drawing/2014/main" id="{8FDD0DF7-E12E-B1C9-CDAE-084093C16A39}"/>
              </a:ext>
            </a:extLst>
          </p:cNvPr>
          <p:cNvSpPr txBox="1">
            <a:spLocks noGrp="1" noRot="1" noMove="1" noResize="1" noEditPoints="1" noAdjustHandles="1" noChangeArrowheads="1" noChangeShapeType="1"/>
          </p:cNvSpPr>
          <p:nvPr/>
        </p:nvSpPr>
        <p:spPr>
          <a:xfrm>
            <a:off x="2364232" y="4172282"/>
            <a:ext cx="4511281" cy="3949169"/>
          </a:xfrm>
          <a:prstGeom prst="rect">
            <a:avLst/>
          </a:prstGeom>
        </p:spPr>
        <p:txBody>
          <a:bodyPr/>
          <a:lst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1" indent="0">
              <a:buClrTx/>
              <a:buNone/>
            </a:pPr>
            <a:r>
              <a:rPr lang="nn-NO" sz="3733" dirty="0">
                <a:latin typeface="Arial" charset="0"/>
                <a:cs typeface="Arial" charset="0"/>
              </a:rPr>
              <a:t>Ditt </a:t>
            </a:r>
            <a:r>
              <a:rPr lang="nn-NO" sz="3733" dirty="0" err="1">
                <a:latin typeface="Arial" charset="0"/>
                <a:cs typeface="Arial" charset="0"/>
              </a:rPr>
              <a:t>personlige</a:t>
            </a:r>
            <a:r>
              <a:rPr lang="nn-NO" sz="3733" dirty="0">
                <a:latin typeface="Arial" charset="0"/>
                <a:cs typeface="Arial" charset="0"/>
              </a:rPr>
              <a:t> aktiveringsbrev med aktiveringskode (QR-kode og bokstavkode).</a:t>
            </a:r>
          </a:p>
          <a:p>
            <a:pPr marL="742950" lvl="1" indent="-742950">
              <a:buClrTx/>
              <a:buFont typeface="+mj-lt"/>
              <a:buAutoNum type="arabicPeriod"/>
            </a:pPr>
            <a:endParaRPr lang="nn-NO" sz="3733" dirty="0">
              <a:latin typeface="Arial" charset="0"/>
              <a:cs typeface="Arial" charset="0"/>
            </a:endParaRPr>
          </a:p>
          <a:p>
            <a:pPr marL="0" lvl="1" indent="0">
              <a:buNone/>
            </a:pPr>
            <a:endParaRPr lang="nn-NO" sz="3733" dirty="0">
              <a:latin typeface="Arial" charset="0"/>
              <a:cs typeface="Arial" charset="0"/>
            </a:endParaRPr>
          </a:p>
          <a:p>
            <a:endParaRPr lang="nn-NO" dirty="0"/>
          </a:p>
        </p:txBody>
      </p:sp>
      <p:sp>
        <p:nvSpPr>
          <p:cNvPr id="8" name="Ellipse 7" descr="Rød ring rundt aktiveringskoden">
            <a:extLst>
              <a:ext uri="{FF2B5EF4-FFF2-40B4-BE49-F238E27FC236}">
                <a16:creationId xmlns:a16="http://schemas.microsoft.com/office/drawing/2014/main" id="{B9D43E4F-4A7B-8782-06C6-E47C17378B07}"/>
              </a:ext>
            </a:extLst>
          </p:cNvPr>
          <p:cNvSpPr>
            <a:spLocks noGrp="1" noRot="1" noMove="1" noResize="1" noEditPoints="1" noAdjustHandles="1" noChangeArrowheads="1" noChangeShapeType="1"/>
          </p:cNvSpPr>
          <p:nvPr/>
        </p:nvSpPr>
        <p:spPr>
          <a:xfrm>
            <a:off x="10127103" y="7136602"/>
            <a:ext cx="2934585" cy="526442"/>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Tree>
    <p:extLst>
      <p:ext uri="{BB962C8B-B14F-4D97-AF65-F5344CB8AC3E}">
        <p14:creationId xmlns:p14="http://schemas.microsoft.com/office/powerpoint/2010/main" val="4159322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9178D56E-753B-4B68-8B67-89D2AE70644B}"/>
              </a:ext>
            </a:extLst>
          </p:cNvPr>
          <p:cNvSpPr>
            <a:spLocks noGrp="1" noRot="1" noMove="1" noResize="1" noEditPoints="1" noAdjustHandles="1" noChangeArrowheads="1" noChangeShapeType="1"/>
          </p:cNvSpPr>
          <p:nvPr>
            <p:ph type="title"/>
          </p:nvPr>
        </p:nvSpPr>
        <p:spPr>
          <a:xfrm>
            <a:off x="1506072" y="1480956"/>
            <a:ext cx="13153358" cy="692497"/>
          </a:xfrm>
        </p:spPr>
        <p:txBody>
          <a:bodyPr/>
          <a:lstStyle/>
          <a:p>
            <a:r>
              <a:rPr lang="en-US" dirty="0" err="1"/>
              <a:t>Registrere</a:t>
            </a:r>
            <a:r>
              <a:rPr lang="en-US" dirty="0"/>
              <a:t> </a:t>
            </a:r>
            <a:r>
              <a:rPr lang="en-US" dirty="0" err="1"/>
              <a:t>MinID</a:t>
            </a:r>
            <a:r>
              <a:rPr lang="en-US" dirty="0"/>
              <a:t> </a:t>
            </a:r>
            <a:r>
              <a:rPr lang="en-US" dirty="0" err="1"/>
              <a:t>ved</a:t>
            </a:r>
            <a:r>
              <a:rPr lang="en-US" dirty="0"/>
              <a:t> å </a:t>
            </a:r>
            <a:r>
              <a:rPr lang="en-US" dirty="0" err="1"/>
              <a:t>fylle</a:t>
            </a:r>
            <a:r>
              <a:rPr lang="en-US" dirty="0"/>
              <a:t> inn </a:t>
            </a:r>
            <a:r>
              <a:rPr lang="en-US" dirty="0" err="1"/>
              <a:t>kode</a:t>
            </a:r>
            <a:r>
              <a:rPr lang="en-US" dirty="0"/>
              <a:t> </a:t>
            </a:r>
            <a:r>
              <a:rPr lang="en-US" dirty="0" err="1"/>
              <a:t>fra</a:t>
            </a:r>
            <a:r>
              <a:rPr lang="en-US" dirty="0"/>
              <a:t> </a:t>
            </a:r>
            <a:r>
              <a:rPr lang="en-US" dirty="0" err="1"/>
              <a:t>lenken</a:t>
            </a:r>
            <a:endParaRPr lang="en-US" dirty="0"/>
          </a:p>
        </p:txBody>
      </p:sp>
      <p:sp>
        <p:nvSpPr>
          <p:cNvPr id="6" name="Plassholder for innhold 5">
            <a:extLst>
              <a:ext uri="{FF2B5EF4-FFF2-40B4-BE49-F238E27FC236}">
                <a16:creationId xmlns:a16="http://schemas.microsoft.com/office/drawing/2014/main" id="{8EB94D33-BEA0-418B-8357-9E9F24CB70E5}"/>
              </a:ext>
            </a:extLst>
          </p:cNvPr>
          <p:cNvSpPr>
            <a:spLocks noGrp="1" noRot="1" noMove="1" noResize="1" noEditPoints="1" noAdjustHandles="1" noChangeArrowheads="1" noChangeShapeType="1"/>
          </p:cNvSpPr>
          <p:nvPr>
            <p:ph sz="half" idx="1"/>
          </p:nvPr>
        </p:nvSpPr>
        <p:spPr>
          <a:xfrm>
            <a:off x="1533901" y="2664125"/>
            <a:ext cx="8584460" cy="7299883"/>
          </a:xfrm>
          <a:prstGeom prst="rect">
            <a:avLst/>
          </a:prstGeom>
        </p:spPr>
        <p:txBody>
          <a:bodyPr wrap="square">
            <a:spAutoFit/>
          </a:bodyPr>
          <a:lstStyle/>
          <a:p>
            <a:pPr marL="0" lvl="1" indent="0">
              <a:buNone/>
            </a:pPr>
            <a:r>
              <a:rPr lang="nn-NO" sz="3733" b="1" dirty="0" err="1"/>
              <a:t>Trinnene</a:t>
            </a:r>
            <a:r>
              <a:rPr lang="nn-NO" sz="3733" b="1" dirty="0"/>
              <a:t> vi vil vise:</a:t>
            </a:r>
          </a:p>
          <a:p>
            <a:pPr marL="742950" lvl="1" indent="-742950">
              <a:buClr>
                <a:srgbClr val="1E2B3C"/>
              </a:buClr>
              <a:buFont typeface="+mj-lt"/>
              <a:buAutoNum type="arabicPeriod"/>
            </a:pPr>
            <a:r>
              <a:rPr lang="nn-NO" sz="3733" dirty="0" err="1"/>
              <a:t>Åpne</a:t>
            </a:r>
            <a:r>
              <a:rPr lang="nn-NO" sz="3733" dirty="0"/>
              <a:t> lenke for bokstavkoden</a:t>
            </a:r>
          </a:p>
          <a:p>
            <a:pPr marL="0" lvl="1" indent="0">
              <a:buNone/>
            </a:pPr>
            <a:r>
              <a:rPr lang="nb-NO" sz="4000" dirty="0">
                <a:solidFill>
                  <a:srgbClr val="C2132C"/>
                </a:solidFill>
                <a:hlinkClick r:id="rId3">
                  <a:extLst>
                    <a:ext uri="{A12FA001-AC4F-418D-AE19-62706E023703}">
                      <ahyp:hlinkClr xmlns:ahyp="http://schemas.microsoft.com/office/drawing/2018/hyperlinkcolor" val="tx"/>
                    </a:ext>
                  </a:extLst>
                </a:hlinkClick>
              </a:rPr>
              <a:t> </a:t>
            </a:r>
            <a:r>
              <a:rPr lang="nb-NO" sz="4000" dirty="0">
                <a:solidFill>
                  <a:schemeClr val="accent6"/>
                </a:solidFill>
                <a:hlinkClick r:id="rId3">
                  <a:extLst>
                    <a:ext uri="{A12FA001-AC4F-418D-AE19-62706E023703}">
                      <ahyp:hlinkClr xmlns:ahyp="http://schemas.microsoft.com/office/drawing/2018/hyperlinkcolor" val="tx"/>
                    </a:ext>
                  </a:extLst>
                </a:hlinkClick>
              </a:rPr>
              <a:t>Registrer bruker med aktiveringskode (digdir.no)</a:t>
            </a:r>
            <a:endParaRPr lang="nn-NO" sz="3733" dirty="0">
              <a:solidFill>
                <a:schemeClr val="accent6"/>
              </a:solidFill>
            </a:endParaRPr>
          </a:p>
          <a:p>
            <a:pPr marL="742950" lvl="1" indent="-742950">
              <a:buClr>
                <a:srgbClr val="1E2B3C"/>
              </a:buClr>
              <a:buFont typeface="+mj-lt"/>
              <a:buAutoNum type="arabicPeriod" startAt="2"/>
            </a:pPr>
            <a:r>
              <a:rPr lang="nn-NO" sz="3733" dirty="0"/>
              <a:t>Skriv inn aktiveringskoden (15 </a:t>
            </a:r>
            <a:r>
              <a:rPr lang="nn-NO" sz="3733" dirty="0" err="1"/>
              <a:t>tegn</a:t>
            </a:r>
            <a:r>
              <a:rPr lang="nn-NO" sz="3733" dirty="0"/>
              <a:t>)</a:t>
            </a:r>
          </a:p>
          <a:p>
            <a:pPr marL="742950" lvl="1" indent="-742950">
              <a:buClr>
                <a:srgbClr val="1E2B3C"/>
              </a:buClr>
              <a:buFont typeface="+mj-lt"/>
              <a:buAutoNum type="arabicPeriod" startAt="2"/>
            </a:pPr>
            <a:r>
              <a:rPr lang="nn-NO" sz="3733" dirty="0"/>
              <a:t>Skriv inn fødsels/D-nummer</a:t>
            </a:r>
          </a:p>
          <a:p>
            <a:pPr marL="742950" lvl="1" indent="-742950">
              <a:buClr>
                <a:srgbClr val="1E2B3C"/>
              </a:buClr>
              <a:buFont typeface="+mj-lt"/>
              <a:buAutoNum type="arabicPeriod" startAt="2"/>
            </a:pPr>
            <a:r>
              <a:rPr lang="nn-NO" sz="3733" dirty="0"/>
              <a:t>Skriv inn e-postadresse</a:t>
            </a:r>
          </a:p>
          <a:p>
            <a:pPr marL="742950" lvl="1" indent="-742950">
              <a:buClr>
                <a:srgbClr val="1E2B3C"/>
              </a:buClr>
              <a:buFont typeface="+mj-lt"/>
              <a:buAutoNum type="arabicPeriod" startAt="2"/>
            </a:pPr>
            <a:r>
              <a:rPr lang="nn-NO" sz="3733" dirty="0"/>
              <a:t>Skriv inn mobilnummer</a:t>
            </a:r>
          </a:p>
          <a:p>
            <a:pPr marL="742950" lvl="1" indent="-742950">
              <a:buClr>
                <a:srgbClr val="1E2B3C"/>
              </a:buClr>
              <a:buFont typeface="+mj-lt"/>
              <a:buAutoNum type="arabicPeriod" startAt="2"/>
            </a:pPr>
            <a:r>
              <a:rPr lang="nn-NO" sz="3733" dirty="0"/>
              <a:t>Lag passord, minst 8 </a:t>
            </a:r>
            <a:r>
              <a:rPr lang="nn-NO" sz="3733" dirty="0" err="1"/>
              <a:t>tegn</a:t>
            </a:r>
            <a:r>
              <a:rPr lang="nn-NO" sz="3733" dirty="0"/>
              <a:t> med både tall og bokstaver</a:t>
            </a:r>
          </a:p>
          <a:p>
            <a:pPr marL="742950" lvl="1" indent="-742950">
              <a:buFont typeface="+mj-lt"/>
              <a:buAutoNum type="arabicPeriod" startAt="2"/>
            </a:pPr>
            <a:endParaRPr lang="nn-NO" sz="3733" dirty="0"/>
          </a:p>
        </p:txBody>
      </p:sp>
      <p:sp>
        <p:nvSpPr>
          <p:cNvPr id="7" name="Bildeforklaring formet som en ellipse 6" descr="Snakkeboble med teksten: Åpne lenke fra hjelpesidene: idporten.no&#10;">
            <a:extLst>
              <a:ext uri="{FF2B5EF4-FFF2-40B4-BE49-F238E27FC236}">
                <a16:creationId xmlns:a16="http://schemas.microsoft.com/office/drawing/2014/main" id="{5D5F3349-0842-4D70-8E16-2902B7118805}"/>
              </a:ext>
            </a:extLst>
          </p:cNvPr>
          <p:cNvSpPr>
            <a:spLocks noGrp="1" noRot="1" noMove="1" noResize="1" noEditPoints="1" noAdjustHandles="1" noChangeArrowheads="1" noChangeShapeType="1"/>
          </p:cNvSpPr>
          <p:nvPr/>
        </p:nvSpPr>
        <p:spPr>
          <a:xfrm>
            <a:off x="11113892" y="4342732"/>
            <a:ext cx="3831301" cy="3152349"/>
          </a:xfrm>
          <a:prstGeom prst="wedgeEllipseCallout">
            <a:avLst>
              <a:gd name="adj1" fmla="val -40473"/>
              <a:gd name="adj2" fmla="val 24179"/>
            </a:avLst>
          </a:prstGeom>
          <a:solidFill>
            <a:schemeClr val="bg2">
              <a:lumMod val="90000"/>
            </a:schemeClr>
          </a:solidFill>
          <a:ln w="38100">
            <a:solidFill>
              <a:srgbClr val="1E2B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solidFill>
                  <a:schemeClr val="tx1"/>
                </a:solidFill>
                <a:latin typeface="Arial" panose="020B0604020202020204" pitchFamily="34" charset="0"/>
                <a:cs typeface="Arial" panose="020B0604020202020204" pitchFamily="34" charset="0"/>
              </a:rPr>
              <a:t>Åpne lenke fra hjelpesidene:</a:t>
            </a:r>
          </a:p>
          <a:p>
            <a:pPr algn="ctr"/>
            <a:r>
              <a:rPr lang="nb-NO" sz="3200" dirty="0">
                <a:solidFill>
                  <a:schemeClr val="tx1"/>
                </a:solidFill>
                <a:latin typeface="Arial" panose="020B0604020202020204" pitchFamily="34" charset="0"/>
                <a:cs typeface="Arial" panose="020B0604020202020204" pitchFamily="34" charset="0"/>
              </a:rPr>
              <a:t>idporten.no</a:t>
            </a:r>
          </a:p>
        </p:txBody>
      </p:sp>
    </p:spTree>
    <p:extLst>
      <p:ext uri="{BB962C8B-B14F-4D97-AF65-F5344CB8AC3E}">
        <p14:creationId xmlns:p14="http://schemas.microsoft.com/office/powerpoint/2010/main" val="2278184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descr="Bilde som viser der du skriver inn aktiveringskoden fra aktiveringsbrevet manuelt.">
            <a:extLst>
              <a:ext uri="{FF2B5EF4-FFF2-40B4-BE49-F238E27FC236}">
                <a16:creationId xmlns:a16="http://schemas.microsoft.com/office/drawing/2014/main" id="{AEB6B4C2-EC22-1CA2-EE48-039C0A4C2935}"/>
              </a:ext>
            </a:extLst>
          </p:cNvPr>
          <p:cNvPicPr>
            <a:picLocks noGrp="1" noRot="1" noChangeAspect="1" noMove="1" noResize="1" noEditPoints="1" noAdjustHandles="1" noChangeArrowheads="1" noChangeShapeType="1" noCrop="1"/>
          </p:cNvPicPr>
          <p:nvPr>
            <p:ph sz="half" idx="1"/>
          </p:nvPr>
        </p:nvPicPr>
        <p:blipFill>
          <a:blip r:embed="rId3">
            <a:extLst>
              <a:ext uri="{28A0092B-C50C-407E-A947-70E740481C1C}">
                <a14:useLocalDpi xmlns:a14="http://schemas.microsoft.com/office/drawing/2010/main" val="0"/>
              </a:ext>
            </a:extLst>
          </a:blip>
          <a:stretch>
            <a:fillRect/>
          </a:stretch>
        </p:blipFill>
        <p:spPr>
          <a:xfrm>
            <a:off x="11030675" y="2413660"/>
            <a:ext cx="2883473" cy="6255672"/>
          </a:xfrm>
          <a:ln w="12700">
            <a:solidFill>
              <a:schemeClr val="tx1"/>
            </a:solidFill>
          </a:ln>
        </p:spPr>
      </p:pic>
      <p:sp>
        <p:nvSpPr>
          <p:cNvPr id="4" name="Tittel 3">
            <a:extLst>
              <a:ext uri="{FF2B5EF4-FFF2-40B4-BE49-F238E27FC236}">
                <a16:creationId xmlns:a16="http://schemas.microsoft.com/office/drawing/2014/main" id="{DBD883EE-F215-E785-D795-D67EFB815879}"/>
              </a:ext>
            </a:extLst>
          </p:cNvPr>
          <p:cNvSpPr>
            <a:spLocks noGrp="1" noRot="1" noMove="1" noResize="1" noEditPoints="1" noAdjustHandles="1" noChangeArrowheads="1" noChangeShapeType="1"/>
          </p:cNvSpPr>
          <p:nvPr>
            <p:ph type="title"/>
          </p:nvPr>
        </p:nvSpPr>
        <p:spPr>
          <a:xfrm>
            <a:off x="1920240" y="1511436"/>
            <a:ext cx="12739189" cy="692497"/>
          </a:xfrm>
        </p:spPr>
        <p:txBody>
          <a:bodyPr/>
          <a:lstStyle/>
          <a:p>
            <a:r>
              <a:rPr lang="nb-NO" dirty="0"/>
              <a:t>Hent opp nettsiden for å skrive aktiveringskode</a:t>
            </a:r>
          </a:p>
        </p:txBody>
      </p:sp>
      <p:sp>
        <p:nvSpPr>
          <p:cNvPr id="8" name="TekstSylinder 7">
            <a:extLst>
              <a:ext uri="{FF2B5EF4-FFF2-40B4-BE49-F238E27FC236}">
                <a16:creationId xmlns:a16="http://schemas.microsoft.com/office/drawing/2014/main" id="{47327DA6-E0CF-86BC-37DC-1E89A2028A11}"/>
              </a:ext>
            </a:extLst>
          </p:cNvPr>
          <p:cNvSpPr txBox="1">
            <a:spLocks noGrp="1" noRot="1" noMove="1" noResize="1" noEditPoints="1" noAdjustHandles="1" noChangeArrowheads="1" noChangeShapeType="1"/>
          </p:cNvSpPr>
          <p:nvPr/>
        </p:nvSpPr>
        <p:spPr>
          <a:xfrm>
            <a:off x="2340265" y="3048506"/>
            <a:ext cx="7882258" cy="4031873"/>
          </a:xfrm>
          <a:prstGeom prst="rect">
            <a:avLst/>
          </a:prstGeom>
          <a:noFill/>
        </p:spPr>
        <p:txBody>
          <a:bodyPr wrap="square">
            <a:spAutoFit/>
          </a:bodyPr>
          <a:lstStyle/>
          <a:p>
            <a:pPr marL="0" lvl="1">
              <a:buClrTx/>
            </a:pPr>
            <a:r>
              <a:rPr lang="nn-NO" sz="3600" b="1" u="sng" dirty="0">
                <a:latin typeface="Arial" charset="0"/>
                <a:cs typeface="Arial" charset="0"/>
              </a:rPr>
              <a:t>Steg 1</a:t>
            </a:r>
          </a:p>
          <a:p>
            <a:pPr marL="0" lvl="1">
              <a:buClrTx/>
            </a:pPr>
            <a:endParaRPr lang="nn-NO" sz="2400" b="1" u="sng" dirty="0">
              <a:latin typeface="Arial" charset="0"/>
              <a:cs typeface="Arial" charset="0"/>
            </a:endParaRPr>
          </a:p>
          <a:p>
            <a:pPr marL="0" lvl="1"/>
            <a:r>
              <a:rPr lang="nb-NO" sz="3600" dirty="0">
                <a:solidFill>
                  <a:schemeClr val="tx1"/>
                </a:solidFill>
                <a:latin typeface="Arial" panose="020B0604020202020204" pitchFamily="34" charset="0"/>
                <a:cs typeface="Arial" panose="020B0604020202020204" pitchFamily="34" charset="0"/>
              </a:rPr>
              <a:t>Åpne lenken for dette nettstedet:</a:t>
            </a:r>
          </a:p>
          <a:p>
            <a:pPr marL="0" lvl="1"/>
            <a:r>
              <a:rPr lang="nb-NO" sz="2800" dirty="0">
                <a:hlinkClick r:id="rId4"/>
              </a:rPr>
              <a:t>Registrer bruker med aktiveringskode (digdir.no)</a:t>
            </a:r>
            <a:br>
              <a:rPr lang="nb-NO" sz="3600" dirty="0">
                <a:solidFill>
                  <a:schemeClr val="tx1"/>
                </a:solidFill>
                <a:latin typeface="Arial" panose="020B0604020202020204" pitchFamily="34" charset="0"/>
                <a:cs typeface="Arial" panose="020B0604020202020204" pitchFamily="34" charset="0"/>
              </a:rPr>
            </a:br>
            <a:endParaRPr lang="nb-NO" sz="3600" dirty="0">
              <a:solidFill>
                <a:schemeClr val="tx1"/>
              </a:solidFill>
              <a:latin typeface="Arial" panose="020B0604020202020204" pitchFamily="34" charset="0"/>
              <a:cs typeface="Arial" panose="020B0604020202020204" pitchFamily="34" charset="0"/>
            </a:endParaRPr>
          </a:p>
          <a:p>
            <a:pPr marL="0" lvl="1"/>
            <a:r>
              <a:rPr lang="nb-NO" sz="3600" dirty="0">
                <a:solidFill>
                  <a:schemeClr val="tx1"/>
                </a:solidFill>
                <a:latin typeface="Arial" panose="020B0604020202020204" pitchFamily="34" charset="0"/>
                <a:cs typeface="Arial" panose="020B0604020202020204" pitchFamily="34" charset="0"/>
              </a:rPr>
              <a:t>eller skriv inn manuelt:</a:t>
            </a:r>
          </a:p>
          <a:p>
            <a:pPr marL="0" lvl="1"/>
            <a:r>
              <a:rPr lang="nb-NO" sz="3600" dirty="0">
                <a:solidFill>
                  <a:schemeClr val="tx1"/>
                </a:solidFill>
                <a:latin typeface="Arial" panose="020B0604020202020204" pitchFamily="34" charset="0"/>
                <a:cs typeface="Arial" panose="020B0604020202020204" pitchFamily="34" charset="0"/>
              </a:rPr>
              <a:t>https://aktiveringsbrev.minid.no</a:t>
            </a:r>
          </a:p>
          <a:p>
            <a:pPr marL="0" lvl="1">
              <a:buClrTx/>
            </a:pPr>
            <a:endParaRPr lang="nn-NO" sz="2400" u="sng" dirty="0">
              <a:latin typeface="Arial" charset="0"/>
              <a:cs typeface="Arial" charset="0"/>
            </a:endParaRPr>
          </a:p>
        </p:txBody>
      </p:sp>
    </p:spTree>
    <p:extLst>
      <p:ext uri="{BB962C8B-B14F-4D97-AF65-F5344CB8AC3E}">
        <p14:creationId xmlns:p14="http://schemas.microsoft.com/office/powerpoint/2010/main" val="26057331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D44F0A-3A53-880D-01DB-11847D4B9B12}"/>
              </a:ext>
            </a:extLst>
          </p:cNvPr>
          <p:cNvSpPr>
            <a:spLocks noGrp="1" noRot="1" noMove="1" noResize="1" noEditPoints="1" noAdjustHandles="1" noChangeArrowheads="1" noChangeShapeType="1"/>
          </p:cNvSpPr>
          <p:nvPr>
            <p:ph type="title"/>
          </p:nvPr>
        </p:nvSpPr>
        <p:spPr/>
        <p:txBody>
          <a:bodyPr/>
          <a:lstStyle/>
          <a:p>
            <a:r>
              <a:rPr lang="nb-NO" dirty="0"/>
              <a:t>Skriv inn koden fra </a:t>
            </a:r>
            <a:r>
              <a:rPr lang="nb-NO" dirty="0" err="1"/>
              <a:t>MinID</a:t>
            </a:r>
            <a:r>
              <a:rPr lang="nb-NO" dirty="0"/>
              <a:t> aktiveringsbrevet</a:t>
            </a:r>
          </a:p>
        </p:txBody>
      </p:sp>
      <p:pic>
        <p:nvPicPr>
          <p:cNvPr id="5" name="Plassholder for innhold 4" descr="Bilde som viser hvordan aktiveringskoden fra aktiveringsbrevet skrives inn.">
            <a:extLst>
              <a:ext uri="{FF2B5EF4-FFF2-40B4-BE49-F238E27FC236}">
                <a16:creationId xmlns:a16="http://schemas.microsoft.com/office/drawing/2014/main" id="{ABDECBAA-74D8-F581-6C75-D032658EBCD7}"/>
              </a:ext>
            </a:extLst>
          </p:cNvPr>
          <p:cNvPicPr>
            <a:picLocks noGrp="1" noRot="1" noChangeAspect="1" noMove="1" noResize="1" noEditPoints="1" noAdjustHandles="1" noChangeArrowheads="1" noChangeShapeType="1" noCrop="1"/>
          </p:cNvPicPr>
          <p:nvPr>
            <p:ph idx="1"/>
          </p:nvPr>
        </p:nvPicPr>
        <p:blipFill>
          <a:blip r:embed="rId3" cstate="print">
            <a:extLst>
              <a:ext uri="{28A0092B-C50C-407E-A947-70E740481C1C}">
                <a14:useLocalDpi xmlns:a14="http://schemas.microsoft.com/office/drawing/2010/main" val="0"/>
              </a:ext>
            </a:extLst>
          </a:blip>
          <a:stretch>
            <a:fillRect/>
          </a:stretch>
        </p:blipFill>
        <p:spPr>
          <a:xfrm>
            <a:off x="8597010" y="2337576"/>
            <a:ext cx="3013343" cy="6524892"/>
          </a:xfrm>
          <a:ln w="12700">
            <a:solidFill>
              <a:schemeClr val="tx1"/>
            </a:solidFill>
          </a:ln>
        </p:spPr>
      </p:pic>
      <p:sp>
        <p:nvSpPr>
          <p:cNvPr id="10" name="TekstSylinder 9">
            <a:extLst>
              <a:ext uri="{FF2B5EF4-FFF2-40B4-BE49-F238E27FC236}">
                <a16:creationId xmlns:a16="http://schemas.microsoft.com/office/drawing/2014/main" id="{BA9924C9-8D51-E98A-5DFA-56E8022BAFB8}"/>
              </a:ext>
            </a:extLst>
          </p:cNvPr>
          <p:cNvSpPr txBox="1">
            <a:spLocks noGrp="1" noRot="1" noMove="1" noResize="1" noEditPoints="1" noAdjustHandles="1" noChangeArrowheads="1" noChangeShapeType="1"/>
          </p:cNvSpPr>
          <p:nvPr/>
        </p:nvSpPr>
        <p:spPr>
          <a:xfrm>
            <a:off x="2119312" y="3115952"/>
            <a:ext cx="6007893" cy="3600986"/>
          </a:xfrm>
          <a:prstGeom prst="rect">
            <a:avLst/>
          </a:prstGeom>
          <a:noFill/>
        </p:spPr>
        <p:txBody>
          <a:bodyPr wrap="square">
            <a:spAutoFit/>
          </a:bodyPr>
          <a:lstStyle/>
          <a:p>
            <a:pPr marL="0" lvl="1">
              <a:buClrTx/>
            </a:pPr>
            <a:r>
              <a:rPr lang="nn-NO" sz="3600" b="1" u="sng" dirty="0">
                <a:latin typeface="Arial" charset="0"/>
                <a:cs typeface="Arial" charset="0"/>
              </a:rPr>
              <a:t>Steg 2</a:t>
            </a:r>
          </a:p>
          <a:p>
            <a:pPr marL="0" lvl="1">
              <a:buClrTx/>
            </a:pPr>
            <a:endParaRPr lang="nn-NO" sz="2400" b="1" u="sng" dirty="0">
              <a:latin typeface="Arial" charset="0"/>
              <a:cs typeface="Arial" charset="0"/>
            </a:endParaRPr>
          </a:p>
          <a:p>
            <a:pPr marL="742950" lvl="1" indent="-742950">
              <a:buFont typeface="+mj-lt"/>
              <a:buAutoNum type="arabicPeriod"/>
            </a:pPr>
            <a:r>
              <a:rPr lang="nb-NO" sz="3600" dirty="0">
                <a:solidFill>
                  <a:schemeClr val="tx1"/>
                </a:solidFill>
                <a:latin typeface="Arial" panose="020B0604020202020204" pitchFamily="34" charset="0"/>
                <a:cs typeface="Arial" panose="020B0604020202020204" pitchFamily="34" charset="0"/>
              </a:rPr>
              <a:t>Skriv inn bokstavene som står under QR-koden i aktiveringsbrevet</a:t>
            </a:r>
          </a:p>
          <a:p>
            <a:pPr marL="742950" lvl="1" indent="-742950">
              <a:buFont typeface="+mj-lt"/>
              <a:buAutoNum type="arabicPeriod"/>
            </a:pPr>
            <a:r>
              <a:rPr lang="nb-NO" sz="3600" dirty="0">
                <a:latin typeface="Arial" panose="020B0604020202020204" pitchFamily="34" charset="0"/>
                <a:cs typeface="Arial" panose="020B0604020202020204" pitchFamily="34" charset="0"/>
              </a:rPr>
              <a:t>Trykk Neste</a:t>
            </a:r>
            <a:endParaRPr lang="nb-NO" sz="3600" dirty="0">
              <a:solidFill>
                <a:schemeClr val="tx1"/>
              </a:solidFill>
              <a:latin typeface="Arial" panose="020B0604020202020204" pitchFamily="34" charset="0"/>
              <a:cs typeface="Arial" panose="020B0604020202020204" pitchFamily="34" charset="0"/>
            </a:endParaRPr>
          </a:p>
          <a:p>
            <a:pPr marL="0" lvl="1">
              <a:buClrTx/>
            </a:pPr>
            <a:endParaRPr lang="nn-NO" sz="2400" u="sng" dirty="0">
              <a:latin typeface="Arial" charset="0"/>
              <a:cs typeface="Arial" charset="0"/>
            </a:endParaRPr>
          </a:p>
        </p:txBody>
      </p:sp>
      <p:sp>
        <p:nvSpPr>
          <p:cNvPr id="7" name="Ellipse 6" descr="Rød ring rundt bokstavene på aktiveringsbrevet.">
            <a:extLst>
              <a:ext uri="{FF2B5EF4-FFF2-40B4-BE49-F238E27FC236}">
                <a16:creationId xmlns:a16="http://schemas.microsoft.com/office/drawing/2014/main" id="{7AFAE7AE-0026-ED5C-56F1-690C340FFB89}"/>
              </a:ext>
            </a:extLst>
          </p:cNvPr>
          <p:cNvSpPr>
            <a:spLocks noGrp="1" noRot="1" noMove="1" noResize="1" noEditPoints="1" noAdjustHandles="1" noChangeArrowheads="1" noChangeShapeType="1"/>
          </p:cNvSpPr>
          <p:nvPr/>
        </p:nvSpPr>
        <p:spPr>
          <a:xfrm>
            <a:off x="8597010" y="3981449"/>
            <a:ext cx="2514600" cy="590549"/>
          </a:xfrm>
          <a:prstGeom prst="ellipse">
            <a:avLst/>
          </a:prstGeom>
          <a:noFill/>
          <a:ln w="1905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3" name="Bildeforklaring formet som en ellipse 6" descr="Snakkeboble med teksten: Kode fra aktiveringsbrevet.&#10;">
            <a:extLst>
              <a:ext uri="{FF2B5EF4-FFF2-40B4-BE49-F238E27FC236}">
                <a16:creationId xmlns:a16="http://schemas.microsoft.com/office/drawing/2014/main" id="{68A1FFC9-0F6D-DF2F-08CC-C5D25C881D66}"/>
              </a:ext>
            </a:extLst>
          </p:cNvPr>
          <p:cNvSpPr>
            <a:spLocks noGrp="1" noRot="1" noMove="1" noResize="1" noEditPoints="1" noAdjustHandles="1" noChangeArrowheads="1" noChangeShapeType="1"/>
          </p:cNvSpPr>
          <p:nvPr/>
        </p:nvSpPr>
        <p:spPr>
          <a:xfrm>
            <a:off x="12238931" y="3457574"/>
            <a:ext cx="3210075" cy="1638301"/>
          </a:xfrm>
          <a:prstGeom prst="wedgeEllipseCallout">
            <a:avLst>
              <a:gd name="adj1" fmla="val -63260"/>
              <a:gd name="adj2" fmla="val -3415"/>
            </a:avLst>
          </a:prstGeom>
          <a:solidFill>
            <a:schemeClr val="bg2">
              <a:lumMod val="90000"/>
            </a:schemeClr>
          </a:solidFill>
          <a:ln w="38100">
            <a:solidFill>
              <a:srgbClr val="1E2B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dirty="0">
                <a:solidFill>
                  <a:schemeClr val="tx1"/>
                </a:solidFill>
                <a:latin typeface="Arial" charset="0"/>
                <a:cs typeface="Arial" charset="0"/>
              </a:rPr>
              <a:t>Kode </a:t>
            </a:r>
            <a:r>
              <a:rPr lang="nn-NO" sz="3200" dirty="0" err="1">
                <a:solidFill>
                  <a:schemeClr val="tx1"/>
                </a:solidFill>
                <a:latin typeface="Arial" charset="0"/>
                <a:cs typeface="Arial" charset="0"/>
              </a:rPr>
              <a:t>fra</a:t>
            </a:r>
            <a:r>
              <a:rPr lang="nn-NO" sz="3200" dirty="0">
                <a:solidFill>
                  <a:schemeClr val="tx1"/>
                </a:solidFill>
                <a:latin typeface="Arial" charset="0"/>
                <a:cs typeface="Arial" charset="0"/>
              </a:rPr>
              <a:t> aktiverings-brevet</a:t>
            </a:r>
            <a:endParaRPr lang="nb-NO"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7317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B4CFAB8-A838-4DB4-9480-5788FBC0BE94}"/>
              </a:ext>
            </a:extLst>
          </p:cNvPr>
          <p:cNvSpPr>
            <a:spLocks noGrp="1" noRot="1" noMove="1" noResize="1" noEditPoints="1" noAdjustHandles="1" noChangeArrowheads="1" noChangeShapeType="1"/>
          </p:cNvSpPr>
          <p:nvPr>
            <p:ph type="title"/>
          </p:nvPr>
        </p:nvSpPr>
        <p:spPr/>
        <p:txBody>
          <a:bodyPr/>
          <a:lstStyle/>
          <a:p>
            <a:r>
              <a:rPr lang="nn-NO" dirty="0">
                <a:solidFill>
                  <a:schemeClr val="accent1"/>
                </a:solidFill>
              </a:rPr>
              <a:t>Skriv inn fødselsnummeret ditt</a:t>
            </a:r>
            <a:endParaRPr lang="nb-NO" dirty="0"/>
          </a:p>
        </p:txBody>
      </p:sp>
      <p:pic>
        <p:nvPicPr>
          <p:cNvPr id="2" name="Bilde 1" descr="Bilde der du skriver inn fødselsnummer.">
            <a:extLst>
              <a:ext uri="{FF2B5EF4-FFF2-40B4-BE49-F238E27FC236}">
                <a16:creationId xmlns:a16="http://schemas.microsoft.com/office/drawing/2014/main" id="{E60D256D-D37F-C145-DCA2-BEEC008AD7A4}"/>
              </a:ext>
            </a:extLst>
          </p:cNvPr>
          <p:cNvPicPr>
            <a:picLocks noGrp="1" noRo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8888863" y="2277665"/>
            <a:ext cx="3069763" cy="6647061"/>
          </a:xfrm>
          <a:prstGeom prst="rect">
            <a:avLst/>
          </a:prstGeom>
          <a:ln w="12700">
            <a:solidFill>
              <a:schemeClr val="tx1"/>
            </a:solidFill>
          </a:ln>
        </p:spPr>
      </p:pic>
      <p:sp>
        <p:nvSpPr>
          <p:cNvPr id="4" name="Plassholder for innhold 5">
            <a:extLst>
              <a:ext uri="{FF2B5EF4-FFF2-40B4-BE49-F238E27FC236}">
                <a16:creationId xmlns:a16="http://schemas.microsoft.com/office/drawing/2014/main" id="{12A57CD1-4E32-9CE6-C73C-9B0C57AC56BF}"/>
              </a:ext>
            </a:extLst>
          </p:cNvPr>
          <p:cNvSpPr>
            <a:spLocks noGrp="1" noRot="1" noMove="1" noResize="1" noEditPoints="1" noAdjustHandles="1" noChangeArrowheads="1" noChangeShapeType="1"/>
          </p:cNvSpPr>
          <p:nvPr>
            <p:ph sz="half" idx="1"/>
          </p:nvPr>
        </p:nvSpPr>
        <p:spPr>
          <a:xfrm>
            <a:off x="2364231" y="3761654"/>
            <a:ext cx="5349553" cy="3162084"/>
          </a:xfrm>
          <a:prstGeom prst="rect">
            <a:avLst/>
          </a:prstGeom>
        </p:spPr>
        <p:txBody>
          <a:bodyPr wrap="square">
            <a:spAutoFit/>
          </a:bodyPr>
          <a:lstStyle/>
          <a:p>
            <a:pPr marL="0" lvl="1" indent="0">
              <a:buNone/>
            </a:pPr>
            <a:r>
              <a:rPr lang="nn-NO" sz="3733" b="1" u="sng" dirty="0"/>
              <a:t>Steg 3</a:t>
            </a:r>
          </a:p>
          <a:p>
            <a:pPr marL="742950" lvl="1" indent="-742950">
              <a:buFont typeface="+mj-lt"/>
              <a:buAutoNum type="arabicPeriod"/>
            </a:pPr>
            <a:r>
              <a:rPr lang="nn-NO" sz="3733" dirty="0"/>
              <a:t>Skriv fødselsnummer eller D-nummer</a:t>
            </a:r>
          </a:p>
          <a:p>
            <a:pPr marL="742950" lvl="1" indent="-742950">
              <a:buFont typeface="+mj-lt"/>
              <a:buAutoNum type="arabicPeriod"/>
            </a:pPr>
            <a:r>
              <a:rPr lang="nn-NO" sz="3733" dirty="0"/>
              <a:t>Trykk neste</a:t>
            </a:r>
          </a:p>
          <a:p>
            <a:pPr marL="742950" lvl="1" indent="-742950">
              <a:buFont typeface="+mj-lt"/>
              <a:buAutoNum type="arabicPeriod"/>
            </a:pPr>
            <a:endParaRPr lang="nn-NO" sz="3733" dirty="0"/>
          </a:p>
        </p:txBody>
      </p:sp>
      <p:sp>
        <p:nvSpPr>
          <p:cNvPr id="5" name="Ellipse 4" descr="Raud ring rundt 11 siffer du skal skrive inn.">
            <a:extLst>
              <a:ext uri="{FF2B5EF4-FFF2-40B4-BE49-F238E27FC236}">
                <a16:creationId xmlns:a16="http://schemas.microsoft.com/office/drawing/2014/main" id="{57E8508B-E502-659B-D4B5-F65BCC3CEC79}"/>
              </a:ext>
            </a:extLst>
          </p:cNvPr>
          <p:cNvSpPr>
            <a:spLocks noGrp="1" noRot="1" noMove="1" noResize="1" noEditPoints="1" noAdjustHandles="1" noChangeArrowheads="1" noChangeShapeType="1"/>
          </p:cNvSpPr>
          <p:nvPr/>
        </p:nvSpPr>
        <p:spPr>
          <a:xfrm>
            <a:off x="8888863" y="3963253"/>
            <a:ext cx="1362835" cy="492369"/>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dirty="0"/>
          </a:p>
        </p:txBody>
      </p:sp>
    </p:spTree>
    <p:extLst>
      <p:ext uri="{BB962C8B-B14F-4D97-AF65-F5344CB8AC3E}">
        <p14:creationId xmlns:p14="http://schemas.microsoft.com/office/powerpoint/2010/main" val="1120015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B4CFAB8-A838-4DB4-9480-5788FBC0BE94}"/>
              </a:ext>
            </a:extLst>
          </p:cNvPr>
          <p:cNvSpPr>
            <a:spLocks noGrp="1" noRot="1" noMove="1" noResize="1" noEditPoints="1" noAdjustHandles="1" noChangeArrowheads="1" noChangeShapeType="1"/>
          </p:cNvSpPr>
          <p:nvPr>
            <p:ph type="title"/>
          </p:nvPr>
        </p:nvSpPr>
        <p:spPr/>
        <p:txBody>
          <a:bodyPr/>
          <a:lstStyle/>
          <a:p>
            <a:r>
              <a:rPr lang="nn-NO" dirty="0">
                <a:solidFill>
                  <a:schemeClr val="accent1"/>
                </a:solidFill>
              </a:rPr>
              <a:t>Fyll inn </a:t>
            </a:r>
            <a:r>
              <a:rPr lang="nn-NO" dirty="0" err="1">
                <a:solidFill>
                  <a:schemeClr val="accent1"/>
                </a:solidFill>
              </a:rPr>
              <a:t>brukerinformasjon</a:t>
            </a:r>
            <a:r>
              <a:rPr lang="nn-NO" dirty="0">
                <a:solidFill>
                  <a:schemeClr val="accent1"/>
                </a:solidFill>
              </a:rPr>
              <a:t> </a:t>
            </a:r>
            <a:endParaRPr lang="nb-NO" dirty="0"/>
          </a:p>
        </p:txBody>
      </p:sp>
      <p:pic>
        <p:nvPicPr>
          <p:cNvPr id="5" name="Bilde 4" descr="Bilde der du fyller ut kontaktinformasjon og passord.">
            <a:extLst>
              <a:ext uri="{FF2B5EF4-FFF2-40B4-BE49-F238E27FC236}">
                <a16:creationId xmlns:a16="http://schemas.microsoft.com/office/drawing/2014/main" id="{2427D8F6-FE3E-721C-721E-DF9132E748BF}"/>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449417" y="2173453"/>
            <a:ext cx="3152059" cy="6825259"/>
          </a:xfrm>
          <a:prstGeom prst="rect">
            <a:avLst/>
          </a:prstGeom>
          <a:ln w="12700">
            <a:solidFill>
              <a:schemeClr val="tx1"/>
            </a:solidFill>
          </a:ln>
        </p:spPr>
      </p:pic>
      <p:sp>
        <p:nvSpPr>
          <p:cNvPr id="8" name="Plassholder for innhold 5">
            <a:extLst>
              <a:ext uri="{FF2B5EF4-FFF2-40B4-BE49-F238E27FC236}">
                <a16:creationId xmlns:a16="http://schemas.microsoft.com/office/drawing/2014/main" id="{245C3659-844F-FAFC-1F62-4AF6EABA4875}"/>
              </a:ext>
            </a:extLst>
          </p:cNvPr>
          <p:cNvSpPr>
            <a:spLocks noGrp="1" noRot="1" noMove="1" noResize="1" noEditPoints="1" noAdjustHandles="1" noChangeArrowheads="1" noChangeShapeType="1"/>
          </p:cNvSpPr>
          <p:nvPr>
            <p:ph sz="half" idx="1"/>
          </p:nvPr>
        </p:nvSpPr>
        <p:spPr>
          <a:xfrm>
            <a:off x="2367407" y="3166994"/>
            <a:ext cx="6593305" cy="4063805"/>
          </a:xfrm>
          <a:prstGeom prst="rect">
            <a:avLst/>
          </a:prstGeom>
        </p:spPr>
        <p:txBody>
          <a:bodyPr wrap="square">
            <a:spAutoFit/>
          </a:bodyPr>
          <a:lstStyle/>
          <a:p>
            <a:pPr marL="0" lvl="1" indent="0">
              <a:buNone/>
            </a:pPr>
            <a:r>
              <a:rPr lang="nn-NO" sz="3733" b="1" u="sng" dirty="0"/>
              <a:t>Steg 4-7</a:t>
            </a:r>
          </a:p>
          <a:p>
            <a:pPr marL="742950" lvl="1" indent="-742950">
              <a:buFont typeface="+mj-lt"/>
              <a:buAutoNum type="arabicPeriod"/>
            </a:pPr>
            <a:r>
              <a:rPr lang="nn-NO" sz="3733" dirty="0"/>
              <a:t>Skriv e-</a:t>
            </a:r>
            <a:r>
              <a:rPr lang="nn-NO" sz="3733" dirty="0" err="1"/>
              <a:t>postadressen</a:t>
            </a:r>
            <a:r>
              <a:rPr lang="nn-NO" sz="3733" dirty="0"/>
              <a:t> din</a:t>
            </a:r>
          </a:p>
          <a:p>
            <a:pPr marL="742950" lvl="1" indent="-742950">
              <a:buFont typeface="+mj-lt"/>
              <a:buAutoNum type="arabicPeriod"/>
            </a:pPr>
            <a:r>
              <a:rPr lang="nn-NO" sz="3733" dirty="0"/>
              <a:t>Skriv mobilnummeret ditt </a:t>
            </a:r>
          </a:p>
          <a:p>
            <a:pPr marL="742950" lvl="1" indent="-742950">
              <a:buFont typeface="+mj-lt"/>
              <a:buAutoNum type="arabicPeriod"/>
            </a:pPr>
            <a:r>
              <a:rPr lang="nn-NO" sz="3733" dirty="0"/>
              <a:t>Lag passord</a:t>
            </a:r>
          </a:p>
          <a:p>
            <a:pPr marL="742950" lvl="1" indent="-742950">
              <a:buFont typeface="+mj-lt"/>
              <a:buAutoNum type="arabicPeriod"/>
            </a:pPr>
            <a:r>
              <a:rPr lang="nn-NO" sz="3733" dirty="0"/>
              <a:t>Gjenta passord</a:t>
            </a:r>
          </a:p>
          <a:p>
            <a:pPr marL="742950" lvl="1" indent="-742950">
              <a:buFont typeface="+mj-lt"/>
              <a:buAutoNum type="arabicPeriod"/>
            </a:pPr>
            <a:endParaRPr lang="nn-NO" sz="3733" dirty="0"/>
          </a:p>
        </p:txBody>
      </p:sp>
      <p:sp>
        <p:nvSpPr>
          <p:cNvPr id="2" name="Ellipse 1" descr="Rød ring der du skal fylle inn e-postadressen din.">
            <a:extLst>
              <a:ext uri="{FF2B5EF4-FFF2-40B4-BE49-F238E27FC236}">
                <a16:creationId xmlns:a16="http://schemas.microsoft.com/office/drawing/2014/main" id="{7C1C8F97-AD14-9BCA-06B3-9B677FBDF69E}"/>
              </a:ext>
            </a:extLst>
          </p:cNvPr>
          <p:cNvSpPr>
            <a:spLocks noGrp="1" noRot="1" noMove="1" noResize="1" noEditPoints="1" noAdjustHandles="1" noChangeArrowheads="1" noChangeShapeType="1"/>
          </p:cNvSpPr>
          <p:nvPr/>
        </p:nvSpPr>
        <p:spPr>
          <a:xfrm>
            <a:off x="9628908" y="4572000"/>
            <a:ext cx="1230284" cy="482138"/>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6" name="Ellipse 5" descr="Rød ring der du skal fylle inn mobilnummeret ditt.">
            <a:extLst>
              <a:ext uri="{FF2B5EF4-FFF2-40B4-BE49-F238E27FC236}">
                <a16:creationId xmlns:a16="http://schemas.microsoft.com/office/drawing/2014/main" id="{6F6947BF-DF25-31F6-6EFD-ED70E5BD0D6D}"/>
              </a:ext>
            </a:extLst>
          </p:cNvPr>
          <p:cNvSpPr>
            <a:spLocks noGrp="1" noRot="1" noMove="1" noResize="1" noEditPoints="1" noAdjustHandles="1" noChangeArrowheads="1" noChangeShapeType="1"/>
          </p:cNvSpPr>
          <p:nvPr/>
        </p:nvSpPr>
        <p:spPr>
          <a:xfrm>
            <a:off x="11025446" y="5494571"/>
            <a:ext cx="1230284" cy="448888"/>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4" name="Ellipse 3" descr="Rød ring der du skal skrive et passord.">
            <a:extLst>
              <a:ext uri="{FF2B5EF4-FFF2-40B4-BE49-F238E27FC236}">
                <a16:creationId xmlns:a16="http://schemas.microsoft.com/office/drawing/2014/main" id="{86A042C8-E88A-56FF-0C47-215C3AC7FF92}"/>
              </a:ext>
            </a:extLst>
          </p:cNvPr>
          <p:cNvSpPr>
            <a:spLocks noGrp="1" noRot="1" noMove="1" noResize="1" noEditPoints="1" noAdjustHandles="1" noChangeArrowheads="1" noChangeShapeType="1"/>
          </p:cNvSpPr>
          <p:nvPr/>
        </p:nvSpPr>
        <p:spPr>
          <a:xfrm>
            <a:off x="9604994" y="6303218"/>
            <a:ext cx="1230284" cy="482138"/>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7" name="Ellipse 6" descr="Rød ring der du skal gjenta passordet ditt.">
            <a:extLst>
              <a:ext uri="{FF2B5EF4-FFF2-40B4-BE49-F238E27FC236}">
                <a16:creationId xmlns:a16="http://schemas.microsoft.com/office/drawing/2014/main" id="{CBFA6FBE-4F5D-7DE9-CDA2-A57453B1DE27}"/>
              </a:ext>
            </a:extLst>
          </p:cNvPr>
          <p:cNvSpPr>
            <a:spLocks noGrp="1" noRot="1" noMove="1" noResize="1" noEditPoints="1" noAdjustHandles="1" noChangeArrowheads="1" noChangeShapeType="1"/>
          </p:cNvSpPr>
          <p:nvPr/>
        </p:nvSpPr>
        <p:spPr>
          <a:xfrm>
            <a:off x="9628908" y="7180906"/>
            <a:ext cx="1230284" cy="482138"/>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11" name="Bildeforklaring formet som en ellipse 6" descr="Snakkeboble med teksten: Sjekk at det er rett nr.&#10;&#10;">
            <a:extLst>
              <a:ext uri="{FF2B5EF4-FFF2-40B4-BE49-F238E27FC236}">
                <a16:creationId xmlns:a16="http://schemas.microsoft.com/office/drawing/2014/main" id="{A5E553DA-6266-3DB3-96C8-AAE52EAFC0C8}"/>
              </a:ext>
            </a:extLst>
          </p:cNvPr>
          <p:cNvSpPr>
            <a:spLocks noGrp="1" noRot="1" noMove="1" noResize="1" noEditPoints="1" noAdjustHandles="1" noChangeArrowheads="1" noChangeShapeType="1"/>
          </p:cNvSpPr>
          <p:nvPr/>
        </p:nvSpPr>
        <p:spPr>
          <a:xfrm>
            <a:off x="13325409" y="4931764"/>
            <a:ext cx="2668039" cy="1371454"/>
          </a:xfrm>
          <a:prstGeom prst="wedgeEllipseCallout">
            <a:avLst>
              <a:gd name="adj1" fmla="val -63260"/>
              <a:gd name="adj2" fmla="val -3415"/>
            </a:avLst>
          </a:prstGeom>
          <a:solidFill>
            <a:schemeClr val="bg2">
              <a:lumMod val="90000"/>
            </a:schemeClr>
          </a:solidFill>
          <a:ln w="38100">
            <a:solidFill>
              <a:srgbClr val="1E2B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800" dirty="0">
                <a:solidFill>
                  <a:schemeClr val="tx1"/>
                </a:solidFill>
                <a:latin typeface="Arial" panose="020B0604020202020204" pitchFamily="34" charset="0"/>
                <a:cs typeface="Arial" panose="020B0604020202020204" pitchFamily="34" charset="0"/>
              </a:rPr>
              <a:t>Sjekk at det er rett nummer</a:t>
            </a:r>
          </a:p>
        </p:txBody>
      </p:sp>
      <p:sp>
        <p:nvSpPr>
          <p:cNvPr id="12" name="Bildeforklaring formet som en ellipse 6" descr="Snakkeboble med teksten: Tall og bokstaver mer enn 8 tegn.&#10;&#10;">
            <a:extLst>
              <a:ext uri="{FF2B5EF4-FFF2-40B4-BE49-F238E27FC236}">
                <a16:creationId xmlns:a16="http://schemas.microsoft.com/office/drawing/2014/main" id="{E402B41A-A54C-E1B1-32E1-572EFE8D08CE}"/>
              </a:ext>
            </a:extLst>
          </p:cNvPr>
          <p:cNvSpPr>
            <a:spLocks noGrp="1" noRot="1" noMove="1" noResize="1" noEditPoints="1" noAdjustHandles="1" noChangeArrowheads="1" noChangeShapeType="1"/>
          </p:cNvSpPr>
          <p:nvPr/>
        </p:nvSpPr>
        <p:spPr>
          <a:xfrm>
            <a:off x="13325408" y="6495179"/>
            <a:ext cx="2668039" cy="1371454"/>
          </a:xfrm>
          <a:prstGeom prst="wedgeEllipseCallout">
            <a:avLst>
              <a:gd name="adj1" fmla="val -63260"/>
              <a:gd name="adj2" fmla="val -3415"/>
            </a:avLst>
          </a:prstGeom>
          <a:solidFill>
            <a:schemeClr val="bg2">
              <a:lumMod val="90000"/>
            </a:schemeClr>
          </a:solidFill>
          <a:ln w="38100">
            <a:solidFill>
              <a:srgbClr val="1E2B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800" dirty="0">
                <a:solidFill>
                  <a:schemeClr val="tx1"/>
                </a:solidFill>
                <a:latin typeface="Arial" panose="020B0604020202020204" pitchFamily="34" charset="0"/>
                <a:cs typeface="Arial" panose="020B0604020202020204" pitchFamily="34" charset="0"/>
              </a:rPr>
              <a:t>Tall og bokstaver &gt; 8 tegn</a:t>
            </a:r>
          </a:p>
        </p:txBody>
      </p:sp>
    </p:spTree>
    <p:extLst>
      <p:ext uri="{BB962C8B-B14F-4D97-AF65-F5344CB8AC3E}">
        <p14:creationId xmlns:p14="http://schemas.microsoft.com/office/powerpoint/2010/main" val="1471296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B4CFAB8-A838-4DB4-9480-5788FBC0BE94}"/>
              </a:ext>
            </a:extLst>
          </p:cNvPr>
          <p:cNvSpPr>
            <a:spLocks noGrp="1" noRot="1" noMove="1" noResize="1" noEditPoints="1" noAdjustHandles="1" noChangeArrowheads="1" noChangeShapeType="1"/>
          </p:cNvSpPr>
          <p:nvPr>
            <p:ph type="title"/>
          </p:nvPr>
        </p:nvSpPr>
        <p:spPr/>
        <p:txBody>
          <a:bodyPr/>
          <a:lstStyle/>
          <a:p>
            <a:r>
              <a:rPr lang="nn-NO" dirty="0">
                <a:solidFill>
                  <a:schemeClr val="accent1"/>
                </a:solidFill>
              </a:rPr>
              <a:t>Velkommen som </a:t>
            </a:r>
            <a:r>
              <a:rPr lang="nn-NO" dirty="0" err="1">
                <a:solidFill>
                  <a:schemeClr val="accent1"/>
                </a:solidFill>
              </a:rPr>
              <a:t>MinID</a:t>
            </a:r>
            <a:r>
              <a:rPr lang="nn-NO" dirty="0">
                <a:solidFill>
                  <a:schemeClr val="accent1"/>
                </a:solidFill>
              </a:rPr>
              <a:t>-bruker</a:t>
            </a:r>
            <a:endParaRPr lang="nb-NO" dirty="0"/>
          </a:p>
        </p:txBody>
      </p:sp>
      <p:pic>
        <p:nvPicPr>
          <p:cNvPr id="12" name="Bilde 11" descr="Bildet som viser kvitteringen når du har fullført registreringen av MinID.">
            <a:extLst>
              <a:ext uri="{FF2B5EF4-FFF2-40B4-BE49-F238E27FC236}">
                <a16:creationId xmlns:a16="http://schemas.microsoft.com/office/drawing/2014/main" id="{66D2964F-1415-CD77-E96A-BCCDB02E58B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8268820" y="2450128"/>
            <a:ext cx="3662739" cy="6511536"/>
          </a:xfrm>
          <a:prstGeom prst="rect">
            <a:avLst/>
          </a:prstGeom>
          <a:ln w="19050">
            <a:solidFill>
              <a:schemeClr val="tx1"/>
            </a:solidFill>
          </a:ln>
        </p:spPr>
      </p:pic>
      <p:sp>
        <p:nvSpPr>
          <p:cNvPr id="8" name="Plassholder for innhold 5">
            <a:extLst>
              <a:ext uri="{FF2B5EF4-FFF2-40B4-BE49-F238E27FC236}">
                <a16:creationId xmlns:a16="http://schemas.microsoft.com/office/drawing/2014/main" id="{245C3659-844F-FAFC-1F62-4AF6EABA4875}"/>
              </a:ext>
            </a:extLst>
          </p:cNvPr>
          <p:cNvSpPr>
            <a:spLocks noGrp="1" noRot="1" noMove="1" noResize="1" noEditPoints="1" noAdjustHandles="1" noChangeArrowheads="1" noChangeShapeType="1"/>
          </p:cNvSpPr>
          <p:nvPr>
            <p:ph sz="half" idx="1"/>
          </p:nvPr>
        </p:nvSpPr>
        <p:spPr>
          <a:xfrm>
            <a:off x="2364232" y="3663383"/>
            <a:ext cx="4964417" cy="1551002"/>
          </a:xfrm>
          <a:prstGeom prst="rect">
            <a:avLst/>
          </a:prstGeom>
        </p:spPr>
        <p:txBody>
          <a:bodyPr wrap="square">
            <a:spAutoFit/>
          </a:bodyPr>
          <a:lstStyle/>
          <a:p>
            <a:pPr marL="0" lvl="1" indent="0">
              <a:buNone/>
            </a:pPr>
            <a:r>
              <a:rPr lang="nn-NO" sz="3733" dirty="0"/>
              <a:t>Du kan nå logge inn med </a:t>
            </a:r>
            <a:r>
              <a:rPr lang="nn-NO" sz="3733" dirty="0" err="1"/>
              <a:t>MinID</a:t>
            </a:r>
            <a:r>
              <a:rPr lang="nn-NO" sz="3733" dirty="0"/>
              <a:t> </a:t>
            </a:r>
            <a:r>
              <a:rPr lang="nn-NO" sz="3733" dirty="0" err="1"/>
              <a:t>fra</a:t>
            </a:r>
            <a:r>
              <a:rPr lang="nn-NO" sz="3733" dirty="0"/>
              <a:t> ID-porten.</a:t>
            </a:r>
          </a:p>
        </p:txBody>
      </p:sp>
    </p:spTree>
    <p:extLst>
      <p:ext uri="{BB962C8B-B14F-4D97-AF65-F5344CB8AC3E}">
        <p14:creationId xmlns:p14="http://schemas.microsoft.com/office/powerpoint/2010/main" val="1908247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B4CFAB8-A838-4DB4-9480-5788FBC0BE94}"/>
              </a:ext>
            </a:extLst>
          </p:cNvPr>
          <p:cNvSpPr>
            <a:spLocks noGrp="1" noRot="1" noMove="1" noResize="1" noEditPoints="1" noAdjustHandles="1" noChangeArrowheads="1" noChangeShapeType="1"/>
          </p:cNvSpPr>
          <p:nvPr>
            <p:ph type="title"/>
          </p:nvPr>
        </p:nvSpPr>
        <p:spPr>
          <a:xfrm>
            <a:off x="2364232" y="1480956"/>
            <a:ext cx="12295197" cy="692497"/>
          </a:xfrm>
        </p:spPr>
        <p:txBody>
          <a:bodyPr anchor="b">
            <a:normAutofit/>
          </a:bodyPr>
          <a:lstStyle/>
          <a:p>
            <a:r>
              <a:rPr lang="nb-NO" dirty="0"/>
              <a:t>Du kan nå logge inn til offentlige tjenester</a:t>
            </a:r>
          </a:p>
        </p:txBody>
      </p:sp>
      <p:pic>
        <p:nvPicPr>
          <p:cNvPr id="7" name="Bilde 6" descr="Bilde av Altinn sin nettside der du kan logge inn.      ">
            <a:extLst>
              <a:ext uri="{FF2B5EF4-FFF2-40B4-BE49-F238E27FC236}">
                <a16:creationId xmlns:a16="http://schemas.microsoft.com/office/drawing/2014/main" id="{8E746CA9-7AAF-4DDC-99DB-75A843219FE0}"/>
              </a:ext>
            </a:extLst>
          </p:cNvPr>
          <p:cNvPicPr>
            <a:picLocks noGrp="1" noRot="1" noChangeAspect="1" noMove="1" noResize="1" noEditPoints="1" noAdjustHandles="1" noChangeArrowheads="1" noChangeShapeType="1" noCrop="1"/>
          </p:cNvPicPr>
          <p:nvPr/>
        </p:nvPicPr>
        <p:blipFill>
          <a:blip r:embed="rId3"/>
          <a:stretch>
            <a:fillRect/>
          </a:stretch>
        </p:blipFill>
        <p:spPr>
          <a:xfrm>
            <a:off x="2448169" y="2474198"/>
            <a:ext cx="10375725" cy="6545609"/>
          </a:xfrm>
          <a:prstGeom prst="rect">
            <a:avLst/>
          </a:prstGeom>
          <a:ln w="28575">
            <a:solidFill>
              <a:schemeClr val="tx1"/>
            </a:solidFill>
          </a:ln>
        </p:spPr>
      </p:pic>
      <p:sp>
        <p:nvSpPr>
          <p:cNvPr id="8" name="Ellipse 7" descr="Rød ring rundt Logg inn">
            <a:extLst>
              <a:ext uri="{FF2B5EF4-FFF2-40B4-BE49-F238E27FC236}">
                <a16:creationId xmlns:a16="http://schemas.microsoft.com/office/drawing/2014/main" id="{C0FAFD9C-7A19-40FF-A3B3-E96C54B0F20D}"/>
              </a:ext>
            </a:extLst>
          </p:cNvPr>
          <p:cNvSpPr>
            <a:spLocks noGrp="1" noRot="1" noMove="1" noResize="1" noEditPoints="1" noAdjustHandles="1" noChangeArrowheads="1" noChangeShapeType="1"/>
          </p:cNvSpPr>
          <p:nvPr/>
        </p:nvSpPr>
        <p:spPr>
          <a:xfrm>
            <a:off x="5155660" y="4825098"/>
            <a:ext cx="1614157" cy="758579"/>
          </a:xfrm>
          <a:prstGeom prst="ellipse">
            <a:avLst/>
          </a:prstGeom>
          <a:noFill/>
          <a:ln w="349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9" name="Bildeforklaring formet som en ellipse 12" descr="Snakkeboble med teksten: Nettsiden til Altinn.&#10;">
            <a:extLst>
              <a:ext uri="{FF2B5EF4-FFF2-40B4-BE49-F238E27FC236}">
                <a16:creationId xmlns:a16="http://schemas.microsoft.com/office/drawing/2014/main" id="{C56587C7-232D-4DB3-870A-5373DF3E4E83}"/>
              </a:ext>
            </a:extLst>
          </p:cNvPr>
          <p:cNvSpPr>
            <a:spLocks noGrp="1" noRot="1" noMove="1" noResize="1" noEditPoints="1" noAdjustHandles="1" noChangeArrowheads="1" noChangeShapeType="1"/>
          </p:cNvSpPr>
          <p:nvPr/>
        </p:nvSpPr>
        <p:spPr>
          <a:xfrm>
            <a:off x="11674929" y="4093203"/>
            <a:ext cx="3289428" cy="2156289"/>
          </a:xfrm>
          <a:prstGeom prst="wedgeEllipseCallout">
            <a:avLst>
              <a:gd name="adj1" fmla="val -49228"/>
              <a:gd name="adj2" fmla="val 3638"/>
            </a:avLst>
          </a:prstGeom>
          <a:solidFill>
            <a:schemeClr val="bg2">
              <a:lumMod val="90000"/>
            </a:schemeClr>
          </a:solidFill>
          <a:ln w="28575">
            <a:solidFill>
              <a:srgbClr val="1E2B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solidFill>
                  <a:schemeClr val="tx1"/>
                </a:solidFill>
                <a:latin typeface="Arial" panose="020B0604020202020204" pitchFamily="34" charset="0"/>
                <a:cs typeface="Arial" panose="020B0604020202020204" pitchFamily="34" charset="0"/>
              </a:rPr>
              <a:t>Nettsiden til </a:t>
            </a:r>
            <a:r>
              <a:rPr lang="nb-NO" sz="3200" dirty="0" err="1">
                <a:solidFill>
                  <a:schemeClr val="tx1"/>
                </a:solidFill>
                <a:latin typeface="Arial" panose="020B0604020202020204" pitchFamily="34" charset="0"/>
                <a:cs typeface="Arial" panose="020B0604020202020204" pitchFamily="34" charset="0"/>
              </a:rPr>
              <a:t>Altinn</a:t>
            </a:r>
            <a:endParaRPr lang="nb-NO"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1931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B4CFAB8-A838-4DB4-9480-5788FBC0BE94}"/>
              </a:ext>
            </a:extLst>
          </p:cNvPr>
          <p:cNvSpPr>
            <a:spLocks noGrp="1" noRot="1" noMove="1" noResize="1" noEditPoints="1" noAdjustHandles="1" noChangeArrowheads="1" noChangeShapeType="1"/>
          </p:cNvSpPr>
          <p:nvPr>
            <p:ph type="title"/>
          </p:nvPr>
        </p:nvSpPr>
        <p:spPr>
          <a:xfrm>
            <a:off x="2364232" y="1480956"/>
            <a:ext cx="12295197" cy="692497"/>
          </a:xfrm>
        </p:spPr>
        <p:txBody>
          <a:bodyPr anchor="b">
            <a:normAutofit/>
          </a:bodyPr>
          <a:lstStyle/>
          <a:p>
            <a:r>
              <a:rPr lang="nb-NO" dirty="0"/>
              <a:t>Du kan nå logge inn til offentlige tjenester</a:t>
            </a:r>
          </a:p>
        </p:txBody>
      </p:sp>
      <p:pic>
        <p:nvPicPr>
          <p:cNvPr id="6" name="Bilde 5" descr="Bilde av nettsiden til Lånekassen.">
            <a:extLst>
              <a:ext uri="{FF2B5EF4-FFF2-40B4-BE49-F238E27FC236}">
                <a16:creationId xmlns:a16="http://schemas.microsoft.com/office/drawing/2014/main" id="{A0143C81-010C-4230-A518-257944C202C1}"/>
              </a:ext>
            </a:extLst>
          </p:cNvPr>
          <p:cNvPicPr>
            <a:picLocks noGrp="1" noRot="1" noChangeAspect="1" noMove="1" noResize="1" noEditPoints="1" noAdjustHandles="1" noChangeArrowheads="1" noChangeShapeType="1" noCrop="1"/>
          </p:cNvPicPr>
          <p:nvPr/>
        </p:nvPicPr>
        <p:blipFill rotWithShape="1">
          <a:blip r:embed="rId3"/>
          <a:srcRect t="14243" b="9207"/>
          <a:stretch/>
        </p:blipFill>
        <p:spPr>
          <a:xfrm>
            <a:off x="2364232" y="3029753"/>
            <a:ext cx="11066665" cy="5188829"/>
          </a:xfrm>
          <a:prstGeom prst="rect">
            <a:avLst/>
          </a:prstGeom>
          <a:noFill/>
          <a:ln w="28575">
            <a:solidFill>
              <a:schemeClr val="tx1"/>
            </a:solidFill>
          </a:ln>
        </p:spPr>
      </p:pic>
      <p:sp>
        <p:nvSpPr>
          <p:cNvPr id="10" name="Ellipse 9" descr="Rød ring rundt Logg inn.">
            <a:extLst>
              <a:ext uri="{FF2B5EF4-FFF2-40B4-BE49-F238E27FC236}">
                <a16:creationId xmlns:a16="http://schemas.microsoft.com/office/drawing/2014/main" id="{767273DB-BE1F-49B4-91DB-E82980DC976A}"/>
              </a:ext>
            </a:extLst>
          </p:cNvPr>
          <p:cNvSpPr>
            <a:spLocks noGrp="1" noRot="1" noMove="1" noResize="1" noEditPoints="1" noAdjustHandles="1" noChangeArrowheads="1" noChangeShapeType="1"/>
          </p:cNvSpPr>
          <p:nvPr/>
        </p:nvSpPr>
        <p:spPr>
          <a:xfrm>
            <a:off x="8521430" y="3029754"/>
            <a:ext cx="1329344" cy="530570"/>
          </a:xfrm>
          <a:prstGeom prst="ellipse">
            <a:avLst/>
          </a:prstGeom>
          <a:noFill/>
          <a:ln w="349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11" name="Bildeforklaring formet som en ellipse 12" descr="Snakkeboble med teksten: Nettsiden til Lånekassen.">
            <a:extLst>
              <a:ext uri="{FF2B5EF4-FFF2-40B4-BE49-F238E27FC236}">
                <a16:creationId xmlns:a16="http://schemas.microsoft.com/office/drawing/2014/main" id="{846D26E5-DF7B-4B82-8004-A0FFE544EC7C}"/>
              </a:ext>
            </a:extLst>
          </p:cNvPr>
          <p:cNvSpPr>
            <a:spLocks noGrp="1" noRot="1" noMove="1" noResize="1" noEditPoints="1" noAdjustHandles="1" noChangeArrowheads="1" noChangeShapeType="1"/>
          </p:cNvSpPr>
          <p:nvPr/>
        </p:nvSpPr>
        <p:spPr>
          <a:xfrm>
            <a:off x="11798788" y="3970473"/>
            <a:ext cx="3395816" cy="2156289"/>
          </a:xfrm>
          <a:prstGeom prst="wedgeEllipseCallout">
            <a:avLst>
              <a:gd name="adj1" fmla="val -49228"/>
              <a:gd name="adj2" fmla="val 3638"/>
            </a:avLst>
          </a:prstGeom>
          <a:solidFill>
            <a:schemeClr val="bg2">
              <a:lumMod val="90000"/>
            </a:schemeClr>
          </a:solidFill>
          <a:ln w="28575">
            <a:solidFill>
              <a:srgbClr val="1E2B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solidFill>
                  <a:schemeClr val="tx1"/>
                </a:solidFill>
                <a:latin typeface="Arial" panose="020B0604020202020204" pitchFamily="34" charset="0"/>
                <a:cs typeface="Arial" panose="020B0604020202020204" pitchFamily="34" charset="0"/>
              </a:rPr>
              <a:t>Nettsiden til Lånekassen</a:t>
            </a:r>
          </a:p>
        </p:txBody>
      </p:sp>
    </p:spTree>
    <p:extLst>
      <p:ext uri="{BB962C8B-B14F-4D97-AF65-F5344CB8AC3E}">
        <p14:creationId xmlns:p14="http://schemas.microsoft.com/office/powerpoint/2010/main" val="439691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A40CE5-8168-4A7D-89A0-0685A78E575A}"/>
              </a:ext>
            </a:extLst>
          </p:cNvPr>
          <p:cNvSpPr>
            <a:spLocks noGrp="1" noRot="1" noMove="1" noResize="1" noEditPoints="1" noAdjustHandles="1" noChangeArrowheads="1" noChangeShapeType="1"/>
          </p:cNvSpPr>
          <p:nvPr>
            <p:ph type="title"/>
          </p:nvPr>
        </p:nvSpPr>
        <p:spPr/>
        <p:txBody>
          <a:bodyPr/>
          <a:lstStyle/>
          <a:p>
            <a:r>
              <a:rPr lang="nn-NO" dirty="0">
                <a:solidFill>
                  <a:schemeClr val="accent1"/>
                </a:solidFill>
              </a:rPr>
              <a:t>Finn </a:t>
            </a:r>
            <a:r>
              <a:rPr lang="nn-NO" dirty="0" err="1">
                <a:solidFill>
                  <a:schemeClr val="accent1"/>
                </a:solidFill>
              </a:rPr>
              <a:t>offentlige</a:t>
            </a:r>
            <a:r>
              <a:rPr lang="nn-NO" dirty="0">
                <a:solidFill>
                  <a:schemeClr val="accent1"/>
                </a:solidFill>
              </a:rPr>
              <a:t> </a:t>
            </a:r>
            <a:r>
              <a:rPr lang="nn-NO" dirty="0" err="1">
                <a:solidFill>
                  <a:schemeClr val="accent1"/>
                </a:solidFill>
              </a:rPr>
              <a:t>tjenester</a:t>
            </a:r>
            <a:r>
              <a:rPr lang="nn-NO" dirty="0">
                <a:solidFill>
                  <a:schemeClr val="accent1"/>
                </a:solidFill>
              </a:rPr>
              <a:t> på www.norge.no</a:t>
            </a:r>
            <a:endParaRPr lang="nn-NO" dirty="0"/>
          </a:p>
        </p:txBody>
      </p:sp>
      <p:pic>
        <p:nvPicPr>
          <p:cNvPr id="13" name="Bilde 12" descr="Bilde av nettstedet Norge.no">
            <a:extLst>
              <a:ext uri="{FF2B5EF4-FFF2-40B4-BE49-F238E27FC236}">
                <a16:creationId xmlns:a16="http://schemas.microsoft.com/office/drawing/2014/main" id="{A45C41F7-BF6C-4997-B6CD-AD41761070C2}"/>
              </a:ext>
            </a:extLst>
          </p:cNvPr>
          <p:cNvPicPr>
            <a:picLocks noGrp="1" noRot="1" noChangeAspect="1" noMove="1" noResize="1" noEditPoints="1" noAdjustHandles="1" noChangeArrowheads="1" noChangeShapeType="1" noCrop="1"/>
          </p:cNvPicPr>
          <p:nvPr/>
        </p:nvPicPr>
        <p:blipFill>
          <a:blip r:embed="rId3"/>
          <a:stretch>
            <a:fillRect/>
          </a:stretch>
        </p:blipFill>
        <p:spPr>
          <a:xfrm>
            <a:off x="3635541" y="2700992"/>
            <a:ext cx="8983329" cy="6230219"/>
          </a:xfrm>
          <a:prstGeom prst="rect">
            <a:avLst/>
          </a:prstGeom>
          <a:ln w="28575">
            <a:solidFill>
              <a:schemeClr val="tx1"/>
            </a:solidFill>
          </a:ln>
        </p:spPr>
      </p:pic>
      <p:sp>
        <p:nvSpPr>
          <p:cNvPr id="5" name="Bildeforklaring formet som en ellipse 6" descr="Snakkeboble med teksten: Skriv inn www.norge.no i adresselinjen i nettleseren.&#10;">
            <a:extLst>
              <a:ext uri="{FF2B5EF4-FFF2-40B4-BE49-F238E27FC236}">
                <a16:creationId xmlns:a16="http://schemas.microsoft.com/office/drawing/2014/main" id="{980BE87D-CF0F-4C09-AE3E-56AF5F9BDC17}"/>
              </a:ext>
            </a:extLst>
          </p:cNvPr>
          <p:cNvSpPr>
            <a:spLocks noGrp="1" noRot="1" noMove="1" noResize="1" noEditPoints="1" noAdjustHandles="1" noChangeArrowheads="1" noChangeShapeType="1"/>
          </p:cNvSpPr>
          <p:nvPr/>
        </p:nvSpPr>
        <p:spPr>
          <a:xfrm rot="10800000" flipH="1" flipV="1">
            <a:off x="141175" y="2968722"/>
            <a:ext cx="3494366" cy="3206555"/>
          </a:xfrm>
          <a:prstGeom prst="wedgeEllipseCallout">
            <a:avLst>
              <a:gd name="adj1" fmla="val 52194"/>
              <a:gd name="adj2" fmla="val -48698"/>
            </a:avLst>
          </a:prstGeom>
          <a:solidFill>
            <a:schemeClr val="bg2">
              <a:lumMod val="90000"/>
            </a:schemeClr>
          </a:solidFill>
          <a:ln>
            <a:solidFill>
              <a:srgbClr val="1E2B3C"/>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nn-NO" sz="2800" dirty="0">
                <a:solidFill>
                  <a:schemeClr val="tx1"/>
                </a:solidFill>
              </a:rPr>
              <a:t>Skriv inn www.norge.no </a:t>
            </a:r>
            <a:br>
              <a:rPr lang="nn-NO" sz="2800" dirty="0">
                <a:solidFill>
                  <a:schemeClr val="tx1"/>
                </a:solidFill>
              </a:rPr>
            </a:br>
            <a:r>
              <a:rPr lang="nn-NO" sz="2800" dirty="0">
                <a:solidFill>
                  <a:schemeClr val="tx1"/>
                </a:solidFill>
              </a:rPr>
              <a:t>i </a:t>
            </a:r>
            <a:r>
              <a:rPr lang="nn-NO" sz="2800" dirty="0" err="1">
                <a:solidFill>
                  <a:schemeClr val="tx1"/>
                </a:solidFill>
              </a:rPr>
              <a:t>adresselinjen</a:t>
            </a:r>
            <a:r>
              <a:rPr lang="nn-NO" sz="2800" dirty="0">
                <a:solidFill>
                  <a:schemeClr val="tx1"/>
                </a:solidFill>
              </a:rPr>
              <a:t> i </a:t>
            </a:r>
            <a:r>
              <a:rPr lang="nn-NO" sz="2800" dirty="0" err="1">
                <a:solidFill>
                  <a:schemeClr val="tx1"/>
                </a:solidFill>
              </a:rPr>
              <a:t>nettleseren</a:t>
            </a:r>
            <a:endParaRPr lang="nn-NO" sz="2800" dirty="0">
              <a:solidFill>
                <a:schemeClr val="tx1"/>
              </a:solidFill>
            </a:endParaRPr>
          </a:p>
        </p:txBody>
      </p:sp>
    </p:spTree>
    <p:extLst>
      <p:ext uri="{BB962C8B-B14F-4D97-AF65-F5344CB8AC3E}">
        <p14:creationId xmlns:p14="http://schemas.microsoft.com/office/powerpoint/2010/main" val="1476619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B4CFAB8-A838-4DB4-9480-5788FBC0BE94}"/>
              </a:ext>
            </a:extLst>
          </p:cNvPr>
          <p:cNvSpPr>
            <a:spLocks noGrp="1" noRot="1" noMove="1" noResize="1" noEditPoints="1" noAdjustHandles="1" noChangeArrowheads="1" noChangeShapeType="1"/>
          </p:cNvSpPr>
          <p:nvPr>
            <p:ph type="title"/>
          </p:nvPr>
        </p:nvSpPr>
        <p:spPr/>
        <p:txBody>
          <a:bodyPr/>
          <a:lstStyle/>
          <a:p>
            <a:r>
              <a:rPr lang="nn-NO" dirty="0" err="1">
                <a:solidFill>
                  <a:schemeClr val="tx1"/>
                </a:solidFill>
              </a:rPr>
              <a:t>Hva</a:t>
            </a:r>
            <a:r>
              <a:rPr lang="nn-NO" dirty="0">
                <a:solidFill>
                  <a:schemeClr val="tx1"/>
                </a:solidFill>
              </a:rPr>
              <a:t> er </a:t>
            </a:r>
            <a:r>
              <a:rPr lang="nn-NO" dirty="0" err="1">
                <a:solidFill>
                  <a:schemeClr val="tx1"/>
                </a:solidFill>
              </a:rPr>
              <a:t>MinID</a:t>
            </a:r>
            <a:r>
              <a:rPr lang="nn-NO" dirty="0">
                <a:solidFill>
                  <a:schemeClr val="tx1"/>
                </a:solidFill>
              </a:rPr>
              <a:t>?</a:t>
            </a:r>
            <a:endParaRPr lang="nb-NO" dirty="0">
              <a:solidFill>
                <a:schemeClr val="tx1"/>
              </a:solidFill>
            </a:endParaRPr>
          </a:p>
        </p:txBody>
      </p:sp>
      <p:sp>
        <p:nvSpPr>
          <p:cNvPr id="4" name="TekstSylinder 3">
            <a:extLst>
              <a:ext uri="{FF2B5EF4-FFF2-40B4-BE49-F238E27FC236}">
                <a16:creationId xmlns:a16="http://schemas.microsoft.com/office/drawing/2014/main" id="{11F1DFB9-26CD-41D0-AF47-8E4B796A0E91}"/>
              </a:ext>
            </a:extLst>
          </p:cNvPr>
          <p:cNvSpPr txBox="1">
            <a:spLocks noGrp="1" noRot="1" noMove="1" noResize="1" noEditPoints="1" noAdjustHandles="1" noChangeArrowheads="1" noChangeShapeType="1"/>
          </p:cNvSpPr>
          <p:nvPr/>
        </p:nvSpPr>
        <p:spPr>
          <a:xfrm>
            <a:off x="2364232" y="3611072"/>
            <a:ext cx="5483411" cy="2785378"/>
          </a:xfrm>
          <a:prstGeom prst="rect">
            <a:avLst/>
          </a:prstGeom>
          <a:noFill/>
        </p:spPr>
        <p:txBody>
          <a:bodyPr wrap="square">
            <a:spAutoFit/>
          </a:bodyPr>
          <a:lstStyle/>
          <a:p>
            <a:pPr marL="0" lvl="1" indent="0">
              <a:buNone/>
            </a:pPr>
            <a:r>
              <a:rPr lang="nn-NO" sz="3500" dirty="0" err="1">
                <a:latin typeface="Arial" charset="0"/>
                <a:cs typeface="Arial" charset="0"/>
              </a:rPr>
              <a:t>MinID</a:t>
            </a:r>
            <a:r>
              <a:rPr lang="nn-NO" sz="3500" dirty="0">
                <a:latin typeface="Arial" charset="0"/>
                <a:cs typeface="Arial" charset="0"/>
              </a:rPr>
              <a:t> er en </a:t>
            </a:r>
            <a:r>
              <a:rPr lang="nn-NO" sz="3500" dirty="0" err="1">
                <a:latin typeface="Arial" charset="0"/>
                <a:cs typeface="Arial" charset="0"/>
              </a:rPr>
              <a:t>personlig</a:t>
            </a:r>
            <a:r>
              <a:rPr lang="nn-NO" sz="3500" dirty="0">
                <a:latin typeface="Arial" charset="0"/>
                <a:cs typeface="Arial" charset="0"/>
              </a:rPr>
              <a:t> </a:t>
            </a:r>
            <a:r>
              <a:rPr lang="nn-NO" sz="3500" b="1" dirty="0">
                <a:latin typeface="Arial" charset="0"/>
                <a:cs typeface="Arial" charset="0"/>
              </a:rPr>
              <a:t>elektronisk legitimasjon</a:t>
            </a:r>
          </a:p>
          <a:p>
            <a:pPr marL="0" lvl="1" indent="0">
              <a:buNone/>
            </a:pPr>
            <a:r>
              <a:rPr lang="nn-NO" sz="3500" dirty="0">
                <a:latin typeface="Arial" charset="0"/>
                <a:cs typeface="Arial" charset="0"/>
              </a:rPr>
              <a:t>for </a:t>
            </a:r>
            <a:r>
              <a:rPr lang="nn-NO" sz="3500" dirty="0" err="1">
                <a:latin typeface="Arial" charset="0"/>
                <a:cs typeface="Arial" charset="0"/>
              </a:rPr>
              <a:t>offentlig</a:t>
            </a:r>
            <a:r>
              <a:rPr lang="nn-NO" sz="3500" dirty="0">
                <a:latin typeface="Arial" charset="0"/>
                <a:cs typeface="Arial" charset="0"/>
              </a:rPr>
              <a:t> </a:t>
            </a:r>
            <a:r>
              <a:rPr lang="nn-NO" sz="3500" dirty="0" err="1">
                <a:latin typeface="Arial" charset="0"/>
                <a:cs typeface="Arial" charset="0"/>
              </a:rPr>
              <a:t>innlogging</a:t>
            </a:r>
            <a:endParaRPr lang="nn-NO" sz="3500" dirty="0">
              <a:latin typeface="Arial" charset="0"/>
              <a:cs typeface="Arial" charset="0"/>
            </a:endParaRPr>
          </a:p>
          <a:p>
            <a:pPr marL="0" lvl="1" indent="0">
              <a:buNone/>
            </a:pPr>
            <a:endParaRPr lang="nn-NO" sz="3500" b="1" dirty="0">
              <a:latin typeface="Arial" charset="0"/>
              <a:cs typeface="Arial" charset="0"/>
            </a:endParaRPr>
          </a:p>
          <a:p>
            <a:pPr marL="0" lvl="1" indent="0">
              <a:buNone/>
            </a:pPr>
            <a:r>
              <a:rPr lang="nn-NO" sz="3500" dirty="0">
                <a:latin typeface="Arial" charset="0"/>
                <a:cs typeface="Arial" charset="0"/>
              </a:rPr>
              <a:t>Elektronisk ID = e-ID</a:t>
            </a:r>
          </a:p>
        </p:txBody>
      </p:sp>
      <p:pic>
        <p:nvPicPr>
          <p:cNvPr id="12" name="Plassholder for innhold 5" descr="Bilde av mobil i hand som viser SMS-melding med kode fra Digdir.">
            <a:extLst>
              <a:ext uri="{FF2B5EF4-FFF2-40B4-BE49-F238E27FC236}">
                <a16:creationId xmlns:a16="http://schemas.microsoft.com/office/drawing/2014/main" id="{0123DE14-D6F3-4039-AFD1-60B65B4A747F}"/>
              </a:ext>
            </a:extLst>
          </p:cNvPr>
          <p:cNvPicPr>
            <a:picLocks noGrp="1" noRot="1" noChangeAspect="1" noMove="1" noResize="1" noEditPoints="1" noAdjustHandles="1" noChangeArrowheads="1" noChangeShapeType="1" noCrop="1"/>
          </p:cNvPicPr>
          <p:nvPr>
            <p:ph idx="1"/>
          </p:nvPr>
        </p:nvPicPr>
        <p:blipFill>
          <a:blip r:embed="rId3" cstate="print">
            <a:extLst>
              <a:ext uri="{28A0092B-C50C-407E-A947-70E740481C1C}">
                <a14:useLocalDpi xmlns:a14="http://schemas.microsoft.com/office/drawing/2010/main" val="0"/>
              </a:ext>
            </a:extLst>
          </a:blip>
          <a:stretch>
            <a:fillRect/>
          </a:stretch>
        </p:blipFill>
        <p:spPr>
          <a:xfrm>
            <a:off x="8676349" y="2493613"/>
            <a:ext cx="6209113" cy="5169431"/>
          </a:xfrm>
          <a:prstGeom prst="wedgeEllipseCallout">
            <a:avLst>
              <a:gd name="adj1" fmla="val -59973"/>
              <a:gd name="adj2" fmla="val -35927"/>
            </a:avLst>
          </a:prstGeom>
          <a:blipFill dpi="0" rotWithShape="1">
            <a:blip r:embed="rId4">
              <a:extLst>
                <a:ext uri="{28A0092B-C50C-407E-A947-70E740481C1C}">
                  <a14:useLocalDpi xmlns:a14="http://schemas.microsoft.com/office/drawing/2010/main" val="0"/>
                </a:ext>
              </a:extLst>
            </a:blip>
            <a:srcRect/>
            <a:stretch>
              <a:fillRect/>
            </a:stretch>
          </a:blipFill>
          <a:ln w="28575">
            <a:solidFill>
              <a:schemeClr val="tx1"/>
            </a:solidFill>
          </a:ln>
        </p:spPr>
        <p:style>
          <a:lnRef idx="1">
            <a:schemeClr val="accent6"/>
          </a:lnRef>
          <a:fillRef idx="3">
            <a:schemeClr val="accent6"/>
          </a:fillRef>
          <a:effectRef idx="2">
            <a:schemeClr val="accent6"/>
          </a:effectRef>
          <a:fontRef idx="minor">
            <a:schemeClr val="lt1"/>
          </a:fontRef>
        </p:style>
      </p:pic>
    </p:spTree>
    <p:extLst>
      <p:ext uri="{BB962C8B-B14F-4D97-AF65-F5344CB8AC3E}">
        <p14:creationId xmlns:p14="http://schemas.microsoft.com/office/powerpoint/2010/main" val="790418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B4CFAB8-A838-4DB4-9480-5788FBC0BE94}"/>
              </a:ext>
            </a:extLst>
          </p:cNvPr>
          <p:cNvSpPr>
            <a:spLocks noGrp="1" noRot="1" noMove="1" noResize="1" noEditPoints="1" noAdjustHandles="1" noChangeArrowheads="1" noChangeShapeType="1"/>
          </p:cNvSpPr>
          <p:nvPr>
            <p:ph type="title"/>
          </p:nvPr>
        </p:nvSpPr>
        <p:spPr/>
        <p:txBody>
          <a:bodyPr/>
          <a:lstStyle/>
          <a:p>
            <a:r>
              <a:rPr lang="nn-NO" dirty="0">
                <a:solidFill>
                  <a:schemeClr val="accent1"/>
                </a:solidFill>
              </a:rPr>
              <a:t>Du finner hjelp til </a:t>
            </a:r>
            <a:r>
              <a:rPr lang="nn-NO" dirty="0" err="1">
                <a:solidFill>
                  <a:schemeClr val="accent1"/>
                </a:solidFill>
              </a:rPr>
              <a:t>innlogging</a:t>
            </a:r>
            <a:r>
              <a:rPr lang="nn-NO" dirty="0">
                <a:solidFill>
                  <a:schemeClr val="accent1"/>
                </a:solidFill>
              </a:rPr>
              <a:t> på Norge.no</a:t>
            </a:r>
            <a:endParaRPr lang="nb-NO" dirty="0"/>
          </a:p>
        </p:txBody>
      </p:sp>
      <p:pic>
        <p:nvPicPr>
          <p:cNvPr id="5" name="Bilde 4" descr="Bilde av nederste del av nettstedet Norge.no.">
            <a:extLst>
              <a:ext uri="{FF2B5EF4-FFF2-40B4-BE49-F238E27FC236}">
                <a16:creationId xmlns:a16="http://schemas.microsoft.com/office/drawing/2014/main" id="{8D23A17E-A6E6-4F7D-9131-268D830E642E}"/>
              </a:ext>
            </a:extLst>
          </p:cNvPr>
          <p:cNvPicPr>
            <a:picLocks noGrp="1" noRot="1" noChangeAspect="1" noMove="1" noResize="1" noEditPoints="1" noAdjustHandles="1" noChangeArrowheads="1" noChangeShapeType="1" noCrop="1"/>
          </p:cNvPicPr>
          <p:nvPr/>
        </p:nvPicPr>
        <p:blipFill>
          <a:blip r:embed="rId3"/>
          <a:stretch>
            <a:fillRect/>
          </a:stretch>
        </p:blipFill>
        <p:spPr>
          <a:xfrm>
            <a:off x="4719724" y="2316269"/>
            <a:ext cx="8175662" cy="6703461"/>
          </a:xfrm>
          <a:prstGeom prst="rect">
            <a:avLst/>
          </a:prstGeom>
          <a:ln>
            <a:solidFill>
              <a:schemeClr val="tx1"/>
            </a:solidFill>
          </a:ln>
        </p:spPr>
      </p:pic>
      <p:sp>
        <p:nvSpPr>
          <p:cNvPr id="6" name="Bildeforklaring formet som en ellipse 5" descr="Snakkeboble som peker mot og har teksten: Hjelpesider og opplærings-program&#10;">
            <a:extLst>
              <a:ext uri="{FF2B5EF4-FFF2-40B4-BE49-F238E27FC236}">
                <a16:creationId xmlns:a16="http://schemas.microsoft.com/office/drawing/2014/main" id="{62043E41-30AA-4559-8FF1-82B2EB02389B}"/>
              </a:ext>
            </a:extLst>
          </p:cNvPr>
          <p:cNvSpPr>
            <a:spLocks noGrp="1" noRot="1" noMove="1" noResize="1" noEditPoints="1" noAdjustHandles="1" noChangeArrowheads="1" noChangeShapeType="1"/>
          </p:cNvSpPr>
          <p:nvPr/>
        </p:nvSpPr>
        <p:spPr>
          <a:xfrm>
            <a:off x="1078340" y="6199952"/>
            <a:ext cx="3877055" cy="2301109"/>
          </a:xfrm>
          <a:prstGeom prst="wedgeEllipseCallout">
            <a:avLst>
              <a:gd name="adj1" fmla="val 98891"/>
              <a:gd name="adj2" fmla="val 45143"/>
            </a:avLst>
          </a:prstGeom>
          <a:solidFill>
            <a:schemeClr val="bg2">
              <a:lumMod val="90000"/>
            </a:schemeClr>
          </a:solidFill>
          <a:ln w="28575">
            <a:solidFill>
              <a:srgbClr val="1E2B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solidFill>
                  <a:schemeClr val="tx1"/>
                </a:solidFill>
                <a:latin typeface="Arial" panose="020B0604020202020204" pitchFamily="34" charset="0"/>
                <a:cs typeface="Arial" panose="020B0604020202020204" pitchFamily="34" charset="0"/>
              </a:rPr>
              <a:t>Hjelpesider og opplærings-program</a:t>
            </a:r>
          </a:p>
        </p:txBody>
      </p:sp>
    </p:spTree>
    <p:extLst>
      <p:ext uri="{BB962C8B-B14F-4D97-AF65-F5344CB8AC3E}">
        <p14:creationId xmlns:p14="http://schemas.microsoft.com/office/powerpoint/2010/main" val="3398587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429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B4CFAB8-A838-4DB4-9480-5788FBC0BE94}"/>
              </a:ext>
            </a:extLst>
          </p:cNvPr>
          <p:cNvSpPr>
            <a:spLocks noGrp="1" noRot="1" noMove="1" noResize="1" noEditPoints="1" noAdjustHandles="1" noChangeArrowheads="1" noChangeShapeType="1"/>
          </p:cNvSpPr>
          <p:nvPr>
            <p:ph type="title"/>
          </p:nvPr>
        </p:nvSpPr>
        <p:spPr/>
        <p:txBody>
          <a:bodyPr/>
          <a:lstStyle/>
          <a:p>
            <a:r>
              <a:rPr lang="nn-NO" dirty="0" err="1">
                <a:solidFill>
                  <a:schemeClr val="accent1"/>
                </a:solidFill>
              </a:rPr>
              <a:t>Hvordan</a:t>
            </a:r>
            <a:r>
              <a:rPr lang="nn-NO" dirty="0">
                <a:solidFill>
                  <a:schemeClr val="accent1"/>
                </a:solidFill>
              </a:rPr>
              <a:t> legitimere seg på nett?</a:t>
            </a:r>
            <a:endParaRPr lang="nb-NO" dirty="0"/>
          </a:p>
        </p:txBody>
      </p:sp>
      <p:sp>
        <p:nvSpPr>
          <p:cNvPr id="4" name="TekstSylinder 3">
            <a:extLst>
              <a:ext uri="{FF2B5EF4-FFF2-40B4-BE49-F238E27FC236}">
                <a16:creationId xmlns:a16="http://schemas.microsoft.com/office/drawing/2014/main" id="{94A9F150-1D6F-444B-B01A-E80C22AEB768}"/>
              </a:ext>
            </a:extLst>
          </p:cNvPr>
          <p:cNvSpPr txBox="1">
            <a:spLocks noGrp="1" noRot="1" noMove="1" noResize="1" noEditPoints="1" noAdjustHandles="1" noChangeArrowheads="1" noChangeShapeType="1"/>
          </p:cNvSpPr>
          <p:nvPr/>
        </p:nvSpPr>
        <p:spPr>
          <a:xfrm>
            <a:off x="2364232" y="3384950"/>
            <a:ext cx="7389368" cy="4278094"/>
          </a:xfrm>
          <a:prstGeom prst="rect">
            <a:avLst/>
          </a:prstGeom>
          <a:noFill/>
        </p:spPr>
        <p:txBody>
          <a:bodyPr wrap="square">
            <a:spAutoFit/>
          </a:bodyPr>
          <a:lstStyle/>
          <a:p>
            <a:pPr marL="0" indent="0">
              <a:buNone/>
            </a:pPr>
            <a:r>
              <a:rPr lang="nn-NO" sz="3400" dirty="0"/>
              <a:t>Ved </a:t>
            </a:r>
            <a:r>
              <a:rPr lang="nn-NO" sz="3400" b="1" dirty="0" err="1"/>
              <a:t>personlig</a:t>
            </a:r>
            <a:r>
              <a:rPr lang="nn-NO" sz="3400" b="1" dirty="0"/>
              <a:t> </a:t>
            </a:r>
            <a:r>
              <a:rPr lang="nn-NO" sz="3400" b="1" dirty="0" err="1"/>
              <a:t>fremmøte</a:t>
            </a:r>
            <a:r>
              <a:rPr lang="nn-NO" sz="3400" b="1" dirty="0"/>
              <a:t> </a:t>
            </a:r>
            <a:r>
              <a:rPr lang="nn-NO" sz="3400" dirty="0"/>
              <a:t>legitimerer du deg med pass, </a:t>
            </a:r>
            <a:r>
              <a:rPr lang="nn-NO" sz="3400" dirty="0" err="1"/>
              <a:t>førerkort</a:t>
            </a:r>
            <a:r>
              <a:rPr lang="nn-NO" sz="3400" dirty="0"/>
              <a:t> eller </a:t>
            </a:r>
            <a:br>
              <a:rPr lang="nn-NO" sz="3400" dirty="0"/>
            </a:br>
            <a:r>
              <a:rPr lang="nn-NO" sz="3400" dirty="0"/>
              <a:t>nasjonalt ID-kort.</a:t>
            </a:r>
          </a:p>
          <a:p>
            <a:pPr marL="0" indent="0">
              <a:buNone/>
            </a:pPr>
            <a:endParaRPr lang="nn-NO" sz="3400" dirty="0"/>
          </a:p>
          <a:p>
            <a:pPr marL="0" indent="0">
              <a:buNone/>
            </a:pPr>
            <a:r>
              <a:rPr lang="nn-NO" sz="3400" b="1" dirty="0"/>
              <a:t>På nettet </a:t>
            </a:r>
            <a:r>
              <a:rPr lang="nn-NO" sz="3400" dirty="0"/>
              <a:t>må du legitimere deg </a:t>
            </a:r>
          </a:p>
          <a:p>
            <a:pPr marL="0" indent="0">
              <a:buNone/>
            </a:pPr>
            <a:r>
              <a:rPr lang="nn-NO" sz="3400" dirty="0"/>
              <a:t>med en </a:t>
            </a:r>
            <a:r>
              <a:rPr lang="nn-NO" sz="3400" dirty="0" err="1"/>
              <a:t>personlig</a:t>
            </a:r>
            <a:r>
              <a:rPr lang="nn-NO" sz="3400" dirty="0"/>
              <a:t> elektronisk legitimasjon, </a:t>
            </a:r>
            <a:br>
              <a:rPr lang="nn-NO" sz="3400" dirty="0"/>
            </a:br>
            <a:r>
              <a:rPr lang="nn-NO" sz="3400" dirty="0"/>
              <a:t>som for eksempel </a:t>
            </a:r>
            <a:r>
              <a:rPr lang="nn-NO" sz="3400" dirty="0" err="1"/>
              <a:t>MinID</a:t>
            </a:r>
            <a:r>
              <a:rPr lang="nn-NO" sz="3400" dirty="0"/>
              <a:t>.</a:t>
            </a:r>
          </a:p>
        </p:txBody>
      </p:sp>
      <p:pic>
        <p:nvPicPr>
          <p:cNvPr id="6" name="Plassholder for innhold 6" descr="Et bilde av PC med ID-porten på skjermen  ">
            <a:extLst>
              <a:ext uri="{FF2B5EF4-FFF2-40B4-BE49-F238E27FC236}">
                <a16:creationId xmlns:a16="http://schemas.microsoft.com/office/drawing/2014/main" id="{54AF6AAC-8FF2-4A4A-8973-A2DB162387CD}"/>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9360647" y="2829506"/>
            <a:ext cx="6524610" cy="4833538"/>
          </a:xfrm>
          <a:prstGeom prst="wedgeEllipseCallout">
            <a:avLst>
              <a:gd name="adj1" fmla="val -63208"/>
              <a:gd name="adj2" fmla="val 36413"/>
            </a:avLst>
          </a:prstGeom>
          <a:blipFill dpi="0" rotWithShape="1">
            <a:blip r:embed="rId4">
              <a:extLst>
                <a:ext uri="{28A0092B-C50C-407E-A947-70E740481C1C}">
                  <a14:useLocalDpi xmlns:a14="http://schemas.microsoft.com/office/drawing/2010/main" val="0"/>
                </a:ext>
              </a:extLst>
            </a:blip>
            <a:srcRect/>
            <a:stretch>
              <a:fillRect/>
            </a:stretch>
          </a:blipFill>
          <a:ln w="28575">
            <a:solidFill>
              <a:schemeClr val="tx1"/>
            </a:solidFill>
          </a:ln>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3102272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45EBD45-D949-4189-03C1-79BBCE23CE4C}"/>
              </a:ext>
            </a:extLst>
          </p:cNvPr>
          <p:cNvSpPr>
            <a:spLocks noGrp="1" noRot="1" noMove="1" noResize="1" noEditPoints="1" noAdjustHandles="1" noChangeArrowheads="1" noChangeShapeType="1"/>
          </p:cNvSpPr>
          <p:nvPr>
            <p:ph type="title"/>
          </p:nvPr>
        </p:nvSpPr>
        <p:spPr>
          <a:xfrm>
            <a:off x="2364231" y="1264826"/>
            <a:ext cx="12295197" cy="692497"/>
          </a:xfrm>
        </p:spPr>
        <p:txBody>
          <a:bodyPr/>
          <a:lstStyle/>
          <a:p>
            <a:r>
              <a:rPr lang="nb-NO" dirty="0"/>
              <a:t>Opprette </a:t>
            </a:r>
            <a:r>
              <a:rPr lang="nb-NO" dirty="0" err="1"/>
              <a:t>MinID</a:t>
            </a:r>
            <a:r>
              <a:rPr lang="nb-NO" dirty="0"/>
              <a:t> ved å bruke bokstavkoden</a:t>
            </a:r>
          </a:p>
        </p:txBody>
      </p:sp>
      <p:sp>
        <p:nvSpPr>
          <p:cNvPr id="2" name="Plassholder for innhold 1">
            <a:extLst>
              <a:ext uri="{FF2B5EF4-FFF2-40B4-BE49-F238E27FC236}">
                <a16:creationId xmlns:a16="http://schemas.microsoft.com/office/drawing/2014/main" id="{2B7A1EE3-ED10-541B-30EF-F159213A4DC6}"/>
              </a:ext>
            </a:extLst>
          </p:cNvPr>
          <p:cNvSpPr>
            <a:spLocks noGrp="1" noRot="1" noMove="1" noResize="1" noEditPoints="1" noAdjustHandles="1" noChangeArrowheads="1" noChangeShapeType="1"/>
          </p:cNvSpPr>
          <p:nvPr>
            <p:ph sz="half" idx="1"/>
          </p:nvPr>
        </p:nvSpPr>
        <p:spPr>
          <a:xfrm>
            <a:off x="2364230" y="2510971"/>
            <a:ext cx="7087037" cy="5776686"/>
          </a:xfrm>
        </p:spPr>
        <p:txBody>
          <a:bodyPr>
            <a:normAutofit/>
          </a:bodyPr>
          <a:lstStyle/>
          <a:p>
            <a:pPr marL="0" indent="0">
              <a:buNone/>
            </a:pPr>
            <a:r>
              <a:rPr lang="nb-NO" b="1" dirty="0"/>
              <a:t>Du trenger:</a:t>
            </a:r>
          </a:p>
          <a:p>
            <a:r>
              <a:rPr lang="nb-NO" dirty="0"/>
              <a:t>Norsk ID-nummer (fødselsnummer eller D-nummer)</a:t>
            </a:r>
          </a:p>
          <a:p>
            <a:r>
              <a:rPr lang="nb-NO" dirty="0"/>
              <a:t>Mobilnummer og e-postadresse</a:t>
            </a:r>
          </a:p>
          <a:p>
            <a:r>
              <a:rPr lang="nb-NO" dirty="0" err="1"/>
              <a:t>MinID</a:t>
            </a:r>
            <a:r>
              <a:rPr lang="nb-NO" dirty="0"/>
              <a:t> Aktiveringsbrev</a:t>
            </a:r>
          </a:p>
          <a:p>
            <a:r>
              <a:rPr lang="nb-NO" dirty="0"/>
              <a:t>Riktig adresse i Folkeregisteret</a:t>
            </a:r>
          </a:p>
          <a:p>
            <a:endParaRPr lang="nb-NO" dirty="0"/>
          </a:p>
          <a:p>
            <a:endParaRPr lang="nb-NO" dirty="0"/>
          </a:p>
        </p:txBody>
      </p:sp>
      <p:pic>
        <p:nvPicPr>
          <p:cNvPr id="6" name="Bilde 5" descr="Bildet viser aktiveringsbrev og smarttelefon.">
            <a:extLst>
              <a:ext uri="{FF2B5EF4-FFF2-40B4-BE49-F238E27FC236}">
                <a16:creationId xmlns:a16="http://schemas.microsoft.com/office/drawing/2014/main" id="{FC5FE52B-7A7A-116D-1F1B-881D52ECF5C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451269" y="2199788"/>
            <a:ext cx="5208159" cy="6944212"/>
          </a:xfrm>
          <a:prstGeom prst="rect">
            <a:avLst/>
          </a:prstGeom>
          <a:ln w="12700">
            <a:solidFill>
              <a:schemeClr val="tx1"/>
            </a:solidFill>
          </a:ln>
        </p:spPr>
      </p:pic>
    </p:spTree>
    <p:extLst>
      <p:ext uri="{BB962C8B-B14F-4D97-AF65-F5344CB8AC3E}">
        <p14:creationId xmlns:p14="http://schemas.microsoft.com/office/powerpoint/2010/main" val="3565107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B4CFAB8-A838-4DB4-9480-5788FBC0BE94}"/>
              </a:ext>
            </a:extLst>
          </p:cNvPr>
          <p:cNvSpPr>
            <a:spLocks noGrp="1" noRot="1" noMove="1" noResize="1" noEditPoints="1" noAdjustHandles="1" noChangeArrowheads="1" noChangeShapeType="1"/>
          </p:cNvSpPr>
          <p:nvPr>
            <p:ph type="title"/>
          </p:nvPr>
        </p:nvSpPr>
        <p:spPr>
          <a:xfrm>
            <a:off x="2458721" y="1501276"/>
            <a:ext cx="10653122" cy="692497"/>
          </a:xfrm>
        </p:spPr>
        <p:txBody>
          <a:bodyPr anchor="b">
            <a:normAutofit fontScale="90000"/>
          </a:bodyPr>
          <a:lstStyle/>
          <a:p>
            <a:r>
              <a:rPr lang="nn-NO" dirty="0"/>
              <a:t>Slik </a:t>
            </a:r>
            <a:r>
              <a:rPr lang="nn-NO" dirty="0" err="1"/>
              <a:t>skaffer</a:t>
            </a:r>
            <a:r>
              <a:rPr lang="nn-NO" dirty="0"/>
              <a:t> du deg </a:t>
            </a:r>
            <a:r>
              <a:rPr lang="nn-NO" dirty="0" err="1"/>
              <a:t>MinID</a:t>
            </a:r>
            <a:r>
              <a:rPr lang="nn-NO" dirty="0"/>
              <a:t> Aktiveringsbrev</a:t>
            </a:r>
            <a:endParaRPr lang="nb-NO" dirty="0"/>
          </a:p>
        </p:txBody>
      </p:sp>
      <p:pic>
        <p:nvPicPr>
          <p:cNvPr id="4" name="Bilde 3" descr="Bildet viser adresselinje og hvor du logger inn på www.nav.no.">
            <a:extLst>
              <a:ext uri="{FF2B5EF4-FFF2-40B4-BE49-F238E27FC236}">
                <a16:creationId xmlns:a16="http://schemas.microsoft.com/office/drawing/2014/main" id="{2F99F81D-F258-BE0A-48E4-4AFD21EAE48F}"/>
              </a:ext>
            </a:extLst>
          </p:cNvPr>
          <p:cNvPicPr>
            <a:picLocks noGrp="1" noRot="1" noChangeAspect="1" noMove="1" noResize="1" noEditPoints="1" noAdjustHandles="1" noChangeArrowheads="1" noChangeShapeType="1" noCrop="1"/>
          </p:cNvPicPr>
          <p:nvPr/>
        </p:nvPicPr>
        <p:blipFill>
          <a:blip r:embed="rId3"/>
          <a:stretch>
            <a:fillRect/>
          </a:stretch>
        </p:blipFill>
        <p:spPr>
          <a:xfrm>
            <a:off x="1471539" y="4818756"/>
            <a:ext cx="13632177" cy="2210108"/>
          </a:xfrm>
          <a:prstGeom prst="rect">
            <a:avLst/>
          </a:prstGeom>
          <a:ln w="12700">
            <a:solidFill>
              <a:schemeClr val="tx1"/>
            </a:solidFill>
          </a:ln>
          <a:effectLst/>
        </p:spPr>
      </p:pic>
      <p:sp>
        <p:nvSpPr>
          <p:cNvPr id="18" name="Bildeforklaring formet som en ellipse 6" descr="Snakkeboble med tekst.">
            <a:extLst>
              <a:ext uri="{FF2B5EF4-FFF2-40B4-BE49-F238E27FC236}">
                <a16:creationId xmlns:a16="http://schemas.microsoft.com/office/drawing/2014/main" id="{2A62DFC7-1DDE-47D7-8B40-5A5B391345B8}"/>
              </a:ext>
            </a:extLst>
          </p:cNvPr>
          <p:cNvSpPr>
            <a:spLocks noGrp="1" noRot="1" noMove="1" noResize="1" noEditPoints="1" noAdjustHandles="1" noChangeArrowheads="1" noChangeShapeType="1"/>
          </p:cNvSpPr>
          <p:nvPr/>
        </p:nvSpPr>
        <p:spPr>
          <a:xfrm flipH="1" flipV="1">
            <a:off x="163597" y="2076172"/>
            <a:ext cx="3387815" cy="2185795"/>
          </a:xfrm>
          <a:prstGeom prst="wedgeEllipseCallout">
            <a:avLst>
              <a:gd name="adj1" fmla="val -27580"/>
              <a:gd name="adj2" fmla="val -69056"/>
            </a:avLst>
          </a:prstGeom>
          <a:solidFill>
            <a:schemeClr val="bg2">
              <a:lumMod val="90000"/>
            </a:schemeClr>
          </a:solidFill>
          <a:ln w="28575">
            <a:solidFill>
              <a:srgbClr val="1E2B3C"/>
            </a:solidFill>
          </a:ln>
        </p:spPr>
        <p:style>
          <a:lnRef idx="1">
            <a:schemeClr val="accent6"/>
          </a:lnRef>
          <a:fillRef idx="3">
            <a:schemeClr val="accent6"/>
          </a:fillRef>
          <a:effectRef idx="2">
            <a:schemeClr val="accent6"/>
          </a:effectRef>
          <a:fontRef idx="minor">
            <a:schemeClr val="lt1"/>
          </a:fontRef>
        </p:style>
        <p:txBody>
          <a:bodyPr rtlCol="0" anchor="ctr"/>
          <a:lstStyle/>
          <a:p>
            <a:endParaRPr lang="nn-NO" sz="3018" dirty="0"/>
          </a:p>
          <a:p>
            <a:endParaRPr lang="nn-NO" sz="3018" dirty="0">
              <a:solidFill>
                <a:schemeClr val="tx1"/>
              </a:solidFill>
            </a:endParaRPr>
          </a:p>
        </p:txBody>
      </p:sp>
      <p:sp>
        <p:nvSpPr>
          <p:cNvPr id="19" name="TekstSylinder 18" descr="Tekst i snakkeboble: Skriv inn &#10;www.nav.no i adesselinjen i nettleseren&#10;">
            <a:extLst>
              <a:ext uri="{FF2B5EF4-FFF2-40B4-BE49-F238E27FC236}">
                <a16:creationId xmlns:a16="http://schemas.microsoft.com/office/drawing/2014/main" id="{840AA819-D726-479A-AEF1-7A94693BEA0F}"/>
              </a:ext>
            </a:extLst>
          </p:cNvPr>
          <p:cNvSpPr txBox="1">
            <a:spLocks noGrp="1" noRot="1" noMove="1" noResize="1" noEditPoints="1" noAdjustHandles="1" noChangeArrowheads="1" noChangeShapeType="1"/>
          </p:cNvSpPr>
          <p:nvPr/>
        </p:nvSpPr>
        <p:spPr>
          <a:xfrm>
            <a:off x="163600" y="2347795"/>
            <a:ext cx="3387813" cy="2280304"/>
          </a:xfrm>
          <a:prstGeom prst="rect">
            <a:avLst/>
          </a:prstGeom>
          <a:noFill/>
          <a:ln>
            <a:noFill/>
          </a:ln>
        </p:spPr>
        <p:txBody>
          <a:bodyPr wrap="square" rtlCol="0">
            <a:spAutoFit/>
          </a:bodyPr>
          <a:lstStyle/>
          <a:p>
            <a:pPr algn="ctr"/>
            <a:r>
              <a:rPr lang="nn-NO" sz="2800" dirty="0"/>
              <a:t>Skriv inn </a:t>
            </a:r>
          </a:p>
          <a:p>
            <a:pPr algn="ctr"/>
            <a:r>
              <a:rPr lang="nn-NO" sz="2800" dirty="0"/>
              <a:t>www.nav.no </a:t>
            </a:r>
            <a:br>
              <a:rPr lang="nn-NO" sz="2800" dirty="0"/>
            </a:br>
            <a:r>
              <a:rPr lang="nn-NO" sz="2800" dirty="0"/>
              <a:t>i </a:t>
            </a:r>
            <a:r>
              <a:rPr lang="nn-NO" sz="2800" dirty="0" err="1"/>
              <a:t>adesselinjen</a:t>
            </a:r>
            <a:r>
              <a:rPr lang="nn-NO" sz="2800" dirty="0"/>
              <a:t> i </a:t>
            </a:r>
            <a:r>
              <a:rPr lang="nn-NO" sz="2800" dirty="0" err="1"/>
              <a:t>nettleseren</a:t>
            </a:r>
            <a:endParaRPr lang="nn-NO" sz="2800" dirty="0"/>
          </a:p>
          <a:p>
            <a:endParaRPr lang="nn-NO" sz="3018" dirty="0"/>
          </a:p>
        </p:txBody>
      </p:sp>
      <p:sp>
        <p:nvSpPr>
          <p:cNvPr id="5" name="Bildeforklaring formet som en ellipse 12" descr="Snakkeboble med tekst.">
            <a:extLst>
              <a:ext uri="{FF2B5EF4-FFF2-40B4-BE49-F238E27FC236}">
                <a16:creationId xmlns:a16="http://schemas.microsoft.com/office/drawing/2014/main" id="{796F25A2-4D96-9D2C-45A3-09FC8A906AF5}"/>
              </a:ext>
            </a:extLst>
          </p:cNvPr>
          <p:cNvSpPr>
            <a:spLocks noGrp="1" noRot="1" noMove="1" noResize="1" noEditPoints="1" noAdjustHandles="1" noChangeArrowheads="1" noChangeShapeType="1"/>
          </p:cNvSpPr>
          <p:nvPr/>
        </p:nvSpPr>
        <p:spPr>
          <a:xfrm rot="16200000" flipH="1" flipV="1">
            <a:off x="11832326" y="5613995"/>
            <a:ext cx="2009766" cy="3413958"/>
          </a:xfrm>
          <a:prstGeom prst="wedgeEllipseCallout">
            <a:avLst>
              <a:gd name="adj1" fmla="val -63592"/>
              <a:gd name="adj2" fmla="val -45587"/>
            </a:avLst>
          </a:prstGeom>
          <a:solidFill>
            <a:schemeClr val="bg2">
              <a:lumMod val="90000"/>
            </a:schemeClr>
          </a:solidFill>
          <a:ln w="28575">
            <a:solidFill>
              <a:srgbClr val="1E2B3C"/>
            </a:solidFill>
          </a:ln>
        </p:spPr>
        <p:style>
          <a:lnRef idx="1">
            <a:schemeClr val="accent6"/>
          </a:lnRef>
          <a:fillRef idx="3">
            <a:schemeClr val="accent6"/>
          </a:fillRef>
          <a:effectRef idx="2">
            <a:schemeClr val="accent6"/>
          </a:effectRef>
          <a:fontRef idx="minor">
            <a:schemeClr val="lt1"/>
          </a:fontRef>
        </p:style>
        <p:txBody>
          <a:bodyPr rtlCol="0" anchor="ctr"/>
          <a:lstStyle/>
          <a:p>
            <a:endParaRPr lang="nn-NO" sz="3018" dirty="0"/>
          </a:p>
          <a:p>
            <a:endParaRPr lang="nn-NO" sz="3018" dirty="0">
              <a:solidFill>
                <a:schemeClr val="tx1"/>
              </a:solidFill>
            </a:endParaRPr>
          </a:p>
        </p:txBody>
      </p:sp>
      <p:sp>
        <p:nvSpPr>
          <p:cNvPr id="6" name="TekstSylinder 5" descr="Tekst i snakkeboble: Klikk på «Logg inn»&#10;">
            <a:extLst>
              <a:ext uri="{FF2B5EF4-FFF2-40B4-BE49-F238E27FC236}">
                <a16:creationId xmlns:a16="http://schemas.microsoft.com/office/drawing/2014/main" id="{33918E3F-7B74-8405-FD04-F1573797FC9C}"/>
              </a:ext>
            </a:extLst>
          </p:cNvPr>
          <p:cNvSpPr txBox="1">
            <a:spLocks noGrp="1" noRot="1" noMove="1" noResize="1" noEditPoints="1" noAdjustHandles="1" noChangeArrowheads="1" noChangeShapeType="1"/>
          </p:cNvSpPr>
          <p:nvPr/>
        </p:nvSpPr>
        <p:spPr>
          <a:xfrm>
            <a:off x="11328215" y="6708932"/>
            <a:ext cx="3017985" cy="1021177"/>
          </a:xfrm>
          <a:prstGeom prst="rect">
            <a:avLst/>
          </a:prstGeom>
          <a:noFill/>
        </p:spPr>
        <p:txBody>
          <a:bodyPr wrap="square" rtlCol="0">
            <a:spAutoFit/>
          </a:bodyPr>
          <a:lstStyle/>
          <a:p>
            <a:pPr algn="ctr"/>
            <a:r>
              <a:rPr lang="nn-NO" sz="3018" dirty="0"/>
              <a:t>Klikk </a:t>
            </a:r>
          </a:p>
          <a:p>
            <a:pPr algn="ctr"/>
            <a:r>
              <a:rPr lang="nn-NO" sz="3018" dirty="0"/>
              <a:t>på «Logg inn»</a:t>
            </a:r>
          </a:p>
        </p:txBody>
      </p:sp>
    </p:spTree>
    <p:extLst>
      <p:ext uri="{BB962C8B-B14F-4D97-AF65-F5344CB8AC3E}">
        <p14:creationId xmlns:p14="http://schemas.microsoft.com/office/powerpoint/2010/main" val="159777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2">
            <a:extLst>
              <a:ext uri="{FF2B5EF4-FFF2-40B4-BE49-F238E27FC236}">
                <a16:creationId xmlns:a16="http://schemas.microsoft.com/office/drawing/2014/main" id="{D9F9E43C-1642-4CEA-BEEE-D991B756E10E}"/>
              </a:ext>
            </a:extLst>
          </p:cNvPr>
          <p:cNvSpPr>
            <a:spLocks noGrp="1" noRot="1" noMove="1" noResize="1" noEditPoints="1" noAdjustHandles="1" noChangeArrowheads="1" noChangeShapeType="1"/>
          </p:cNvSpPr>
          <p:nvPr>
            <p:ph type="title"/>
          </p:nvPr>
        </p:nvSpPr>
        <p:spPr>
          <a:xfrm>
            <a:off x="998974" y="1663802"/>
            <a:ext cx="12947903" cy="692150"/>
          </a:xfrm>
        </p:spPr>
        <p:txBody>
          <a:bodyPr>
            <a:normAutofit/>
          </a:bodyPr>
          <a:lstStyle/>
          <a:p>
            <a:r>
              <a:rPr lang="nn-NO" sz="4800" dirty="0" err="1"/>
              <a:t>Fra</a:t>
            </a:r>
            <a:r>
              <a:rPr lang="nn-NO" sz="4800" dirty="0"/>
              <a:t> ID-porten </a:t>
            </a:r>
            <a:r>
              <a:rPr lang="nn-NO" dirty="0"/>
              <a:t>bestiller du </a:t>
            </a:r>
            <a:r>
              <a:rPr lang="nn-NO" sz="4800" dirty="0" err="1"/>
              <a:t>MinID</a:t>
            </a:r>
            <a:r>
              <a:rPr lang="nn-NO" sz="4800" dirty="0"/>
              <a:t> aktiveringsbrev</a:t>
            </a:r>
            <a:endParaRPr lang="nb-NO" sz="4800" dirty="0"/>
          </a:p>
        </p:txBody>
      </p:sp>
      <p:pic>
        <p:nvPicPr>
          <p:cNvPr id="2" name="Bilde 1" descr="Bildet viser ID-porten og at du skal klikke på MinID for å skaffe deg aktiveringsbrev">
            <a:extLst>
              <a:ext uri="{FF2B5EF4-FFF2-40B4-BE49-F238E27FC236}">
                <a16:creationId xmlns:a16="http://schemas.microsoft.com/office/drawing/2014/main" id="{91E8766E-5BB7-9DC4-AE85-12E898CAE0B2}"/>
              </a:ext>
            </a:extLst>
          </p:cNvPr>
          <p:cNvPicPr>
            <a:picLocks noGrp="1" noRot="1" noChangeAspect="1" noMove="1" noResize="1" noEditPoints="1" noAdjustHandles="1" noChangeArrowheads="1" noChangeShapeType="1" noCrop="1"/>
          </p:cNvPicPr>
          <p:nvPr/>
        </p:nvPicPr>
        <p:blipFill>
          <a:blip r:embed="rId3"/>
          <a:stretch>
            <a:fillRect/>
          </a:stretch>
        </p:blipFill>
        <p:spPr>
          <a:xfrm>
            <a:off x="4932355" y="2440305"/>
            <a:ext cx="5969578" cy="6559316"/>
          </a:xfrm>
          <a:prstGeom prst="rect">
            <a:avLst/>
          </a:prstGeom>
          <a:ln w="12700">
            <a:solidFill>
              <a:schemeClr val="tx1"/>
            </a:solidFill>
          </a:ln>
        </p:spPr>
      </p:pic>
      <p:sp>
        <p:nvSpPr>
          <p:cNvPr id="8" name="Plassholder for innhold 2">
            <a:extLst>
              <a:ext uri="{FF2B5EF4-FFF2-40B4-BE49-F238E27FC236}">
                <a16:creationId xmlns:a16="http://schemas.microsoft.com/office/drawing/2014/main" id="{4DC3D06F-6FFD-4FDA-BF7E-F7096684610A}"/>
              </a:ext>
            </a:extLst>
          </p:cNvPr>
          <p:cNvSpPr txBox="1">
            <a:spLocks noGrp="1" noRot="1" noMove="1" noResize="1" noEditPoints="1" noAdjustHandles="1" noChangeArrowheads="1" noChangeShapeType="1"/>
          </p:cNvSpPr>
          <p:nvPr/>
        </p:nvSpPr>
        <p:spPr>
          <a:xfrm>
            <a:off x="998974" y="3925810"/>
            <a:ext cx="3933381" cy="2509598"/>
          </a:xfrm>
          <a:prstGeom prst="rect">
            <a:avLst/>
          </a:prstGeom>
        </p:spPr>
        <p:txBody>
          <a:bodyPr/>
          <a:lst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1" indent="0">
              <a:buFont typeface="Arial" panose="020B0604020202020204" pitchFamily="34" charset="0"/>
              <a:buNone/>
            </a:pPr>
            <a:r>
              <a:rPr lang="nn-NO" sz="3733" dirty="0">
                <a:latin typeface="Arial" charset="0"/>
                <a:cs typeface="Arial" charset="0"/>
              </a:rPr>
              <a:t>ID-porten er inngangen til </a:t>
            </a:r>
            <a:r>
              <a:rPr lang="nn-NO" sz="3733" dirty="0" err="1">
                <a:latin typeface="Arial" charset="0"/>
                <a:cs typeface="Arial" charset="0"/>
              </a:rPr>
              <a:t>offentlige</a:t>
            </a:r>
            <a:r>
              <a:rPr lang="nn-NO" sz="3733" dirty="0">
                <a:latin typeface="Arial" charset="0"/>
                <a:cs typeface="Arial" charset="0"/>
              </a:rPr>
              <a:t> </a:t>
            </a:r>
            <a:r>
              <a:rPr lang="nn-NO" sz="3733" dirty="0" err="1">
                <a:latin typeface="Arial" charset="0"/>
                <a:cs typeface="Arial" charset="0"/>
              </a:rPr>
              <a:t>tjenester</a:t>
            </a:r>
            <a:r>
              <a:rPr lang="nn-NO" sz="3733" dirty="0">
                <a:latin typeface="Arial" charset="0"/>
                <a:cs typeface="Arial" charset="0"/>
              </a:rPr>
              <a:t>.</a:t>
            </a:r>
          </a:p>
          <a:p>
            <a:pPr marL="0" lvl="1" indent="0">
              <a:buFont typeface="Arial" panose="020B0604020202020204" pitchFamily="34" charset="0"/>
              <a:buNone/>
            </a:pPr>
            <a:endParaRPr lang="nn-NO" sz="3733" dirty="0">
              <a:latin typeface="Arial" charset="0"/>
              <a:cs typeface="Arial" charset="0"/>
            </a:endParaRPr>
          </a:p>
          <a:p>
            <a:pPr marL="0" lvl="1" indent="0">
              <a:buFont typeface="Arial" panose="020B0604020202020204" pitchFamily="34" charset="0"/>
              <a:buNone/>
            </a:pPr>
            <a:endParaRPr lang="nn-NO" sz="3733" dirty="0">
              <a:latin typeface="Arial" charset="0"/>
              <a:cs typeface="Arial" charset="0"/>
            </a:endParaRPr>
          </a:p>
          <a:p>
            <a:pPr marL="0" lvl="1" indent="0">
              <a:buNone/>
            </a:pPr>
            <a:endParaRPr lang="nn-NO" sz="3733" dirty="0">
              <a:latin typeface="Arial" charset="0"/>
              <a:cs typeface="Arial" charset="0"/>
            </a:endParaRPr>
          </a:p>
          <a:p>
            <a:pPr marL="0" lvl="1" indent="0">
              <a:buFont typeface="Arial" panose="020B0604020202020204" pitchFamily="34" charset="0"/>
              <a:buNone/>
            </a:pPr>
            <a:endParaRPr lang="nn-NO" sz="3733" dirty="0">
              <a:latin typeface="Arial" charset="0"/>
              <a:cs typeface="Arial" charset="0"/>
            </a:endParaRPr>
          </a:p>
          <a:p>
            <a:pPr marL="0" indent="0">
              <a:buFont typeface="Arial" panose="020B0604020202020204" pitchFamily="34" charset="0"/>
              <a:buNone/>
            </a:pPr>
            <a:endParaRPr lang="nn-NO" dirty="0"/>
          </a:p>
        </p:txBody>
      </p:sp>
      <p:sp>
        <p:nvSpPr>
          <p:cNvPr id="5" name="Ellipse 4" descr="Rød ring rundt MinID.">
            <a:extLst>
              <a:ext uri="{FF2B5EF4-FFF2-40B4-BE49-F238E27FC236}">
                <a16:creationId xmlns:a16="http://schemas.microsoft.com/office/drawing/2014/main" id="{16E0603A-2E0C-B73C-DC91-FF1756AA840F}"/>
              </a:ext>
            </a:extLst>
          </p:cNvPr>
          <p:cNvSpPr>
            <a:spLocks noGrp="1" noRot="1" noMove="1" noResize="1" noEditPoints="1" noAdjustHandles="1" noChangeArrowheads="1" noChangeShapeType="1"/>
          </p:cNvSpPr>
          <p:nvPr/>
        </p:nvSpPr>
        <p:spPr>
          <a:xfrm>
            <a:off x="5008008" y="3807774"/>
            <a:ext cx="2078592" cy="764226"/>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ln w="28575">
                <a:solidFill>
                  <a:srgbClr val="C00000"/>
                </a:solidFill>
              </a:ln>
              <a:solidFill>
                <a:schemeClr val="accent3"/>
              </a:solidFill>
            </a:endParaRPr>
          </a:p>
        </p:txBody>
      </p:sp>
      <p:sp>
        <p:nvSpPr>
          <p:cNvPr id="10" name="Bildeforklaring formet som en ellipse 6" descr="Snakkeboble med teksten: Klikk på       MinID&#10;">
            <a:extLst>
              <a:ext uri="{FF2B5EF4-FFF2-40B4-BE49-F238E27FC236}">
                <a16:creationId xmlns:a16="http://schemas.microsoft.com/office/drawing/2014/main" id="{7F89C7F3-DE2C-4C11-B7B7-343B522380AA}"/>
              </a:ext>
            </a:extLst>
          </p:cNvPr>
          <p:cNvSpPr>
            <a:spLocks noGrp="1" noRot="1" noMove="1" noResize="1" noEditPoints="1" noAdjustHandles="1" noChangeArrowheads="1" noChangeShapeType="1"/>
          </p:cNvSpPr>
          <p:nvPr/>
        </p:nvSpPr>
        <p:spPr>
          <a:xfrm>
            <a:off x="11778344" y="3241040"/>
            <a:ext cx="2658625" cy="2245360"/>
          </a:xfrm>
          <a:prstGeom prst="wedgeEllipseCallout">
            <a:avLst>
              <a:gd name="adj1" fmla="val -70578"/>
              <a:gd name="adj2" fmla="val -11148"/>
            </a:avLst>
          </a:prstGeom>
          <a:solidFill>
            <a:schemeClr val="bg2">
              <a:lumMod val="90000"/>
            </a:schemeClr>
          </a:solidFill>
          <a:ln w="19050">
            <a:solidFill>
              <a:srgbClr val="1E2B3C"/>
            </a:solidFill>
          </a:ln>
        </p:spPr>
        <p:style>
          <a:lnRef idx="1">
            <a:schemeClr val="accent1"/>
          </a:lnRef>
          <a:fillRef idx="3">
            <a:schemeClr val="accent1"/>
          </a:fillRef>
          <a:effectRef idx="2">
            <a:schemeClr val="accent1"/>
          </a:effectRef>
          <a:fontRef idx="minor">
            <a:schemeClr val="lt1"/>
          </a:fontRef>
        </p:style>
        <p:txBody>
          <a:bodyPr rtlCol="0" anchor="ctr"/>
          <a:lstStyle/>
          <a:p>
            <a:pPr marL="0" lvl="1"/>
            <a:r>
              <a:rPr lang="nn-NO" sz="3733" dirty="0">
                <a:solidFill>
                  <a:schemeClr val="tx1"/>
                </a:solidFill>
                <a:latin typeface="Arial" charset="0"/>
                <a:cs typeface="Arial" charset="0"/>
              </a:rPr>
              <a:t>Klikk på       </a:t>
            </a:r>
            <a:r>
              <a:rPr lang="nn-NO" sz="3733" dirty="0" err="1">
                <a:solidFill>
                  <a:schemeClr val="tx1"/>
                </a:solidFill>
                <a:latin typeface="Arial" charset="0"/>
                <a:cs typeface="Arial" charset="0"/>
              </a:rPr>
              <a:t>MinID</a:t>
            </a:r>
            <a:endParaRPr lang="nn-NO" sz="3733" dirty="0">
              <a:solidFill>
                <a:schemeClr val="tx1"/>
              </a:solidFill>
              <a:latin typeface="Arial" charset="0"/>
              <a:cs typeface="Arial" charset="0"/>
            </a:endParaRPr>
          </a:p>
        </p:txBody>
      </p:sp>
      <p:sp>
        <p:nvSpPr>
          <p:cNvPr id="4" name="Bildeforklaring formet som en ellipse 6" descr="Snakkeboble med teksten: Informasjon om MinID">
            <a:extLst>
              <a:ext uri="{FF2B5EF4-FFF2-40B4-BE49-F238E27FC236}">
                <a16:creationId xmlns:a16="http://schemas.microsoft.com/office/drawing/2014/main" id="{4E46DE27-C35B-EC2D-12E5-E032ADA1701B}"/>
              </a:ext>
            </a:extLst>
          </p:cNvPr>
          <p:cNvSpPr>
            <a:spLocks noGrp="1" noRot="1" noMove="1" noResize="1" noEditPoints="1" noAdjustHandles="1" noChangeArrowheads="1" noChangeShapeType="1"/>
          </p:cNvSpPr>
          <p:nvPr/>
        </p:nvSpPr>
        <p:spPr>
          <a:xfrm>
            <a:off x="998974" y="6865836"/>
            <a:ext cx="3713702" cy="2110154"/>
          </a:xfrm>
          <a:prstGeom prst="wedgeEllipseCallout">
            <a:avLst>
              <a:gd name="adj1" fmla="val 52742"/>
              <a:gd name="adj2" fmla="val 35440"/>
            </a:avLst>
          </a:prstGeom>
          <a:solidFill>
            <a:schemeClr val="bg2">
              <a:lumMod val="90000"/>
            </a:schemeClr>
          </a:solidFill>
          <a:ln w="28575">
            <a:solidFill>
              <a:srgbClr val="1E2B3C"/>
            </a:solidFill>
          </a:ln>
        </p:spPr>
        <p:style>
          <a:lnRef idx="1">
            <a:schemeClr val="accent1"/>
          </a:lnRef>
          <a:fillRef idx="3">
            <a:schemeClr val="accent1"/>
          </a:fillRef>
          <a:effectRef idx="2">
            <a:schemeClr val="accent1"/>
          </a:effectRef>
          <a:fontRef idx="minor">
            <a:schemeClr val="lt1"/>
          </a:fontRef>
        </p:style>
        <p:txBody>
          <a:bodyPr rtlCol="0" anchor="ctr"/>
          <a:lstStyle/>
          <a:p>
            <a:pPr marL="0" lvl="1"/>
            <a:r>
              <a:rPr lang="nn-NO" sz="3600" dirty="0">
                <a:solidFill>
                  <a:schemeClr val="tx1"/>
                </a:solidFill>
                <a:latin typeface="Arial" charset="0"/>
                <a:cs typeface="Arial" charset="0"/>
              </a:rPr>
              <a:t>Informasjon om </a:t>
            </a:r>
            <a:r>
              <a:rPr lang="nn-NO" sz="3600" dirty="0" err="1">
                <a:solidFill>
                  <a:schemeClr val="tx1"/>
                </a:solidFill>
                <a:latin typeface="Arial" charset="0"/>
                <a:cs typeface="Arial" charset="0"/>
              </a:rPr>
              <a:t>MinID</a:t>
            </a:r>
            <a:endParaRPr lang="nn-NO" sz="3600" dirty="0">
              <a:solidFill>
                <a:schemeClr val="tx1"/>
              </a:solidFill>
              <a:latin typeface="Arial" charset="0"/>
              <a:cs typeface="Arial" charset="0"/>
            </a:endParaRPr>
          </a:p>
        </p:txBody>
      </p:sp>
    </p:spTree>
    <p:extLst>
      <p:ext uri="{BB962C8B-B14F-4D97-AF65-F5344CB8AC3E}">
        <p14:creationId xmlns:p14="http://schemas.microsoft.com/office/powerpoint/2010/main" val="3991392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2">
            <a:extLst>
              <a:ext uri="{FF2B5EF4-FFF2-40B4-BE49-F238E27FC236}">
                <a16:creationId xmlns:a16="http://schemas.microsoft.com/office/drawing/2014/main" id="{6A09F26D-88E7-4549-8AE0-EE0268B7E9F6}"/>
              </a:ext>
            </a:extLst>
          </p:cNvPr>
          <p:cNvSpPr txBox="1">
            <a:spLocks noGrp="1" noRot="1" noMove="1" noResize="1" noEditPoints="1" noAdjustHandles="1" noChangeArrowheads="1" noChangeShapeType="1"/>
          </p:cNvSpPr>
          <p:nvPr/>
        </p:nvSpPr>
        <p:spPr>
          <a:xfrm>
            <a:off x="2228044" y="1480956"/>
            <a:ext cx="11972050" cy="902100"/>
          </a:xfrm>
          <a:prstGeom prst="rect">
            <a:avLst/>
          </a:prstGeom>
        </p:spPr>
        <p:txBody>
          <a:bodyPr>
            <a:normAutofit/>
          </a:bodyPr>
          <a:lst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Font typeface="Arial" panose="020B0604020202020204" pitchFamily="34" charset="0"/>
              <a:buNone/>
            </a:pPr>
            <a:r>
              <a:rPr lang="nn-NO" sz="4800" dirty="0"/>
              <a:t>Her </a:t>
            </a:r>
            <a:r>
              <a:rPr lang="nn-NO" sz="4800" dirty="0" err="1"/>
              <a:t>skaffer</a:t>
            </a:r>
            <a:r>
              <a:rPr lang="nn-NO" sz="4800" dirty="0"/>
              <a:t> du deg </a:t>
            </a:r>
            <a:r>
              <a:rPr lang="nn-NO" sz="4800" dirty="0" err="1"/>
              <a:t>MinID</a:t>
            </a:r>
            <a:r>
              <a:rPr lang="nn-NO" sz="4800" dirty="0"/>
              <a:t> aktiveringsbrev</a:t>
            </a:r>
            <a:endParaRPr lang="nb-NO" sz="4800" dirty="0"/>
          </a:p>
        </p:txBody>
      </p:sp>
      <p:pic>
        <p:nvPicPr>
          <p:cNvPr id="5" name="Bilde 4" descr="Bildet viser etter du har trykket MinID. Nederst kan du bestille ny MinID.">
            <a:extLst>
              <a:ext uri="{FF2B5EF4-FFF2-40B4-BE49-F238E27FC236}">
                <a16:creationId xmlns:a16="http://schemas.microsoft.com/office/drawing/2014/main" id="{0286DA10-F345-25B3-386E-44D9262EDAB3}"/>
              </a:ext>
            </a:extLst>
          </p:cNvPr>
          <p:cNvPicPr>
            <a:picLocks noGrp="1" noRot="1" noChangeAspect="1" noMove="1" noResize="1" noEditPoints="1" noAdjustHandles="1" noChangeArrowheads="1" noChangeShapeType="1" noCrop="1"/>
          </p:cNvPicPr>
          <p:nvPr/>
        </p:nvPicPr>
        <p:blipFill>
          <a:blip r:embed="rId3"/>
          <a:stretch>
            <a:fillRect/>
          </a:stretch>
        </p:blipFill>
        <p:spPr>
          <a:xfrm>
            <a:off x="8010357" y="2383056"/>
            <a:ext cx="5714011" cy="6549929"/>
          </a:xfrm>
          <a:prstGeom prst="rect">
            <a:avLst/>
          </a:prstGeom>
          <a:ln w="12700">
            <a:solidFill>
              <a:schemeClr val="tx1"/>
            </a:solidFill>
          </a:ln>
        </p:spPr>
      </p:pic>
      <p:sp>
        <p:nvSpPr>
          <p:cNvPr id="8" name="Rektangel 7">
            <a:extLst>
              <a:ext uri="{FF2B5EF4-FFF2-40B4-BE49-F238E27FC236}">
                <a16:creationId xmlns:a16="http://schemas.microsoft.com/office/drawing/2014/main" id="{47C20BAC-C851-4192-96C9-3931C6C325CF}"/>
              </a:ext>
            </a:extLst>
          </p:cNvPr>
          <p:cNvSpPr>
            <a:spLocks noGrp="1" noRot="1" noMove="1" noResize="1" noEditPoints="1" noAdjustHandles="1" noChangeArrowheads="1" noChangeShapeType="1"/>
          </p:cNvSpPr>
          <p:nvPr/>
        </p:nvSpPr>
        <p:spPr>
          <a:xfrm>
            <a:off x="2228044" y="3475789"/>
            <a:ext cx="4612371" cy="1241237"/>
          </a:xfrm>
          <a:prstGeom prst="rect">
            <a:avLst/>
          </a:prstGeom>
        </p:spPr>
        <p:txBody>
          <a:bodyPr wrap="square">
            <a:spAutoFit/>
          </a:bodyPr>
          <a:lstStyle/>
          <a:p>
            <a:pPr marL="0" lvl="1"/>
            <a:r>
              <a:rPr lang="nn-NO" sz="3733" dirty="0"/>
              <a:t>Du skal </a:t>
            </a:r>
            <a:r>
              <a:rPr lang="nn-NO" sz="3733" dirty="0" err="1"/>
              <a:t>ikke</a:t>
            </a:r>
            <a:r>
              <a:rPr lang="nn-NO" sz="3733" dirty="0"/>
              <a:t> skrive </a:t>
            </a:r>
            <a:r>
              <a:rPr lang="nn-NO" sz="3733" dirty="0" err="1"/>
              <a:t>noe</a:t>
            </a:r>
            <a:r>
              <a:rPr lang="nn-NO" sz="3733" dirty="0"/>
              <a:t> her, </a:t>
            </a:r>
            <a:r>
              <a:rPr lang="nn-NO" sz="3733" dirty="0" err="1"/>
              <a:t>bare</a:t>
            </a:r>
            <a:r>
              <a:rPr lang="nn-NO" sz="3733" dirty="0"/>
              <a:t> bestille</a:t>
            </a:r>
          </a:p>
        </p:txBody>
      </p:sp>
      <p:sp>
        <p:nvSpPr>
          <p:cNvPr id="9" name="Bildeforklaring formet som en ellipse 5" descr="Snakkeboble med teksten: Klikk på: Bestill &#10;ny MinID.&#10;">
            <a:extLst>
              <a:ext uri="{FF2B5EF4-FFF2-40B4-BE49-F238E27FC236}">
                <a16:creationId xmlns:a16="http://schemas.microsoft.com/office/drawing/2014/main" id="{0485F9E4-7E18-4990-9E54-FEDEAC536C11}"/>
              </a:ext>
            </a:extLst>
          </p:cNvPr>
          <p:cNvSpPr>
            <a:spLocks noGrp="1" noRot="1" noMove="1" noResize="1" noEditPoints="1" noAdjustHandles="1" noChangeArrowheads="1" noChangeShapeType="1"/>
          </p:cNvSpPr>
          <p:nvPr/>
        </p:nvSpPr>
        <p:spPr>
          <a:xfrm>
            <a:off x="4091118" y="6711429"/>
            <a:ext cx="3083452" cy="1953581"/>
          </a:xfrm>
          <a:prstGeom prst="wedgeEllipseCallout">
            <a:avLst>
              <a:gd name="adj1" fmla="val 66014"/>
              <a:gd name="adj2" fmla="val 42368"/>
            </a:avLst>
          </a:prstGeom>
          <a:solidFill>
            <a:schemeClr val="bg2">
              <a:lumMod val="90000"/>
            </a:schemeClr>
          </a:solidFill>
          <a:ln w="38100">
            <a:solidFill>
              <a:srgbClr val="1E2B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dirty="0">
                <a:solidFill>
                  <a:schemeClr val="tx1"/>
                </a:solidFill>
                <a:latin typeface="Arial" charset="0"/>
                <a:cs typeface="Arial" charset="0"/>
              </a:rPr>
              <a:t>Klikk på: Bestill </a:t>
            </a:r>
            <a:br>
              <a:rPr lang="nn-NO" sz="3200" dirty="0">
                <a:solidFill>
                  <a:schemeClr val="tx1"/>
                </a:solidFill>
                <a:latin typeface="Arial" charset="0"/>
                <a:cs typeface="Arial" charset="0"/>
              </a:rPr>
            </a:br>
            <a:r>
              <a:rPr lang="nn-NO" sz="3200" dirty="0">
                <a:solidFill>
                  <a:schemeClr val="tx1"/>
                </a:solidFill>
                <a:latin typeface="Arial" charset="0"/>
                <a:cs typeface="Arial" charset="0"/>
              </a:rPr>
              <a:t>ny </a:t>
            </a:r>
            <a:r>
              <a:rPr lang="nn-NO" sz="3200" dirty="0" err="1">
                <a:solidFill>
                  <a:schemeClr val="tx1"/>
                </a:solidFill>
                <a:latin typeface="Arial" charset="0"/>
                <a:cs typeface="Arial" charset="0"/>
              </a:rPr>
              <a:t>MinID</a:t>
            </a:r>
            <a:endParaRPr lang="nb-NO" sz="3200" dirty="0">
              <a:solidFill>
                <a:schemeClr val="tx1"/>
              </a:solidFill>
              <a:latin typeface="Arial" panose="020B0604020202020204" pitchFamily="34" charset="0"/>
              <a:cs typeface="Arial" panose="020B0604020202020204" pitchFamily="34" charset="0"/>
            </a:endParaRPr>
          </a:p>
        </p:txBody>
      </p:sp>
      <p:sp>
        <p:nvSpPr>
          <p:cNvPr id="10" name="Ellipse 9" descr="Rød ring rundt &quot;Bestill ny MinID&quot;">
            <a:extLst>
              <a:ext uri="{FF2B5EF4-FFF2-40B4-BE49-F238E27FC236}">
                <a16:creationId xmlns:a16="http://schemas.microsoft.com/office/drawing/2014/main" id="{66E0FB46-9418-C3A2-149A-B2AC3F965633}"/>
              </a:ext>
            </a:extLst>
          </p:cNvPr>
          <p:cNvSpPr>
            <a:spLocks noGrp="1" noRot="1" noMove="1" noResize="1" noEditPoints="1" noAdjustHandles="1" noChangeArrowheads="1" noChangeShapeType="1"/>
          </p:cNvSpPr>
          <p:nvPr/>
        </p:nvSpPr>
        <p:spPr>
          <a:xfrm>
            <a:off x="7988831" y="8397035"/>
            <a:ext cx="1722866" cy="535950"/>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ln w="28575">
                <a:solidFill>
                  <a:srgbClr val="C00000"/>
                </a:solidFill>
              </a:ln>
              <a:solidFill>
                <a:schemeClr val="accent3"/>
              </a:solidFill>
            </a:endParaRPr>
          </a:p>
        </p:txBody>
      </p:sp>
    </p:spTree>
    <p:extLst>
      <p:ext uri="{BB962C8B-B14F-4D97-AF65-F5344CB8AC3E}">
        <p14:creationId xmlns:p14="http://schemas.microsoft.com/office/powerpoint/2010/main" val="3865935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B4CFAB8-A838-4DB4-9480-5788FBC0BE94}"/>
              </a:ext>
            </a:extLst>
          </p:cNvPr>
          <p:cNvSpPr>
            <a:spLocks noGrp="1" noRot="1" noMove="1" noResize="1" noEditPoints="1" noAdjustHandles="1" noChangeArrowheads="1" noChangeShapeType="1"/>
          </p:cNvSpPr>
          <p:nvPr>
            <p:ph type="body" sz="quarter" idx="16"/>
          </p:nvPr>
        </p:nvSpPr>
        <p:spPr>
          <a:xfrm>
            <a:off x="911588" y="566057"/>
            <a:ext cx="12983706" cy="885927"/>
          </a:xfrm>
        </p:spPr>
        <p:txBody>
          <a:bodyPr>
            <a:noAutofit/>
          </a:bodyPr>
          <a:lstStyle/>
          <a:p>
            <a:pPr marL="0" indent="0">
              <a:buNone/>
            </a:pPr>
            <a:r>
              <a:rPr lang="nn-NO" sz="4800" dirty="0"/>
              <a:t>Bestill ditt </a:t>
            </a:r>
            <a:r>
              <a:rPr lang="nn-NO" sz="4800" dirty="0" err="1"/>
              <a:t>personlige</a:t>
            </a:r>
            <a:r>
              <a:rPr lang="nn-NO" sz="4800" dirty="0"/>
              <a:t> </a:t>
            </a:r>
            <a:r>
              <a:rPr lang="nn-NO" sz="4800" dirty="0" err="1"/>
              <a:t>MinID</a:t>
            </a:r>
            <a:r>
              <a:rPr lang="nn-NO" sz="4800" dirty="0"/>
              <a:t> aktiveringsbrev</a:t>
            </a:r>
            <a:endParaRPr lang="nb-NO" sz="4800" dirty="0"/>
          </a:p>
        </p:txBody>
      </p:sp>
      <p:pic>
        <p:nvPicPr>
          <p:cNvPr id="4" name="Bilde 3" descr="Bilde der du skriver inn fødselsnummeret/D-nummeret ditt.">
            <a:extLst>
              <a:ext uri="{FF2B5EF4-FFF2-40B4-BE49-F238E27FC236}">
                <a16:creationId xmlns:a16="http://schemas.microsoft.com/office/drawing/2014/main" id="{3928DB5F-3335-312B-226A-610F8736DC1D}"/>
              </a:ext>
            </a:extLst>
          </p:cNvPr>
          <p:cNvPicPr>
            <a:picLocks noGrp="1" noRot="1" noChangeAspect="1" noMove="1" noResize="1" noEditPoints="1" noAdjustHandles="1" noChangeArrowheads="1" noChangeShapeType="1" noCrop="1"/>
          </p:cNvPicPr>
          <p:nvPr/>
        </p:nvPicPr>
        <p:blipFill>
          <a:blip r:embed="rId3"/>
          <a:stretch>
            <a:fillRect/>
          </a:stretch>
        </p:blipFill>
        <p:spPr>
          <a:xfrm>
            <a:off x="8127206" y="1918115"/>
            <a:ext cx="6779116" cy="7033491"/>
          </a:xfrm>
          <a:prstGeom prst="rect">
            <a:avLst/>
          </a:prstGeom>
          <a:ln w="12700">
            <a:solidFill>
              <a:schemeClr val="tx1"/>
            </a:solidFill>
          </a:ln>
        </p:spPr>
      </p:pic>
      <p:sp>
        <p:nvSpPr>
          <p:cNvPr id="5" name="Rektangel 4">
            <a:extLst>
              <a:ext uri="{FF2B5EF4-FFF2-40B4-BE49-F238E27FC236}">
                <a16:creationId xmlns:a16="http://schemas.microsoft.com/office/drawing/2014/main" id="{D4B55445-1B0E-4BE1-8A85-EEB8012B1EDC}"/>
              </a:ext>
            </a:extLst>
          </p:cNvPr>
          <p:cNvSpPr>
            <a:spLocks noGrp="1" noRot="1" noMove="1" noResize="1" noEditPoints="1" noAdjustHandles="1" noChangeArrowheads="1" noChangeShapeType="1"/>
          </p:cNvSpPr>
          <p:nvPr/>
        </p:nvSpPr>
        <p:spPr>
          <a:xfrm>
            <a:off x="384748" y="1918115"/>
            <a:ext cx="6986319" cy="8134663"/>
          </a:xfrm>
          <a:prstGeom prst="rect">
            <a:avLst/>
          </a:prstGeom>
        </p:spPr>
        <p:txBody>
          <a:bodyPr wrap="square">
            <a:spAutoFit/>
          </a:bodyPr>
          <a:lstStyle/>
          <a:p>
            <a:pPr marL="685731" lvl="1" indent="-685731">
              <a:buFont typeface="+mj-lt"/>
              <a:buAutoNum type="arabicPeriod"/>
            </a:pPr>
            <a:r>
              <a:rPr lang="nn-NO" sz="3733" dirty="0"/>
              <a:t>Skriv inn </a:t>
            </a:r>
            <a:br>
              <a:rPr lang="nn-NO" sz="3733" dirty="0"/>
            </a:br>
            <a:r>
              <a:rPr lang="nn-NO" sz="3733" dirty="0"/>
              <a:t>fødselsnummeret</a:t>
            </a:r>
            <a:br>
              <a:rPr lang="nn-NO" sz="3733" dirty="0"/>
            </a:br>
            <a:endParaRPr lang="nn-NO" sz="3733" dirty="0"/>
          </a:p>
          <a:p>
            <a:pPr marL="685731" lvl="1" indent="-685731">
              <a:buFont typeface="+mj-lt"/>
              <a:buAutoNum type="arabicPeriod"/>
            </a:pPr>
            <a:r>
              <a:rPr lang="nn-NO" sz="3733" dirty="0"/>
              <a:t>Klikk på </a:t>
            </a:r>
            <a:br>
              <a:rPr lang="nn-NO" sz="3733" dirty="0"/>
            </a:br>
            <a:r>
              <a:rPr lang="nn-NO" sz="3733" dirty="0"/>
              <a:t>Bestill aktiveringsbrev</a:t>
            </a:r>
          </a:p>
          <a:p>
            <a:pPr marL="685731" lvl="1" indent="-685731">
              <a:buFont typeface="+mj-lt"/>
              <a:buAutoNum type="arabicPeriod"/>
            </a:pPr>
            <a:endParaRPr lang="nn-NO" sz="3733" dirty="0"/>
          </a:p>
          <a:p>
            <a:pPr marL="0" lvl="1"/>
            <a:r>
              <a:rPr lang="nn-NO" sz="3733" dirty="0"/>
              <a:t>Hele </a:t>
            </a:r>
            <a:r>
              <a:rPr lang="nn-NO" sz="3733" dirty="0" err="1"/>
              <a:t>navnet</a:t>
            </a:r>
            <a:r>
              <a:rPr lang="nn-NO" sz="3733" dirty="0"/>
              <a:t> ditt må stå på postkassen din.</a:t>
            </a:r>
          </a:p>
          <a:p>
            <a:pPr marL="0" lvl="1"/>
            <a:endParaRPr lang="nn-NO" sz="3733" dirty="0"/>
          </a:p>
          <a:p>
            <a:pPr marL="0" lvl="1"/>
            <a:r>
              <a:rPr lang="nn-NO" sz="3733" dirty="0"/>
              <a:t>Brevet blir sendt til den </a:t>
            </a:r>
            <a:r>
              <a:rPr lang="nn-NO" sz="3733" dirty="0" err="1"/>
              <a:t>adressen</a:t>
            </a:r>
            <a:r>
              <a:rPr lang="nn-NO" sz="3733" dirty="0"/>
              <a:t> du har oppgitt til Folkeregisteret.</a:t>
            </a:r>
          </a:p>
          <a:p>
            <a:pPr marL="0" lvl="1"/>
            <a:endParaRPr lang="nn-NO" sz="3733" dirty="0"/>
          </a:p>
          <a:p>
            <a:pPr marL="0" lvl="1"/>
            <a:endParaRPr lang="nn-NO" sz="3733" dirty="0"/>
          </a:p>
        </p:txBody>
      </p:sp>
      <p:sp>
        <p:nvSpPr>
          <p:cNvPr id="7" name="Ellipse 6" descr="Rød ring at du skal skrive 11 siffer.">
            <a:extLst>
              <a:ext uri="{FF2B5EF4-FFF2-40B4-BE49-F238E27FC236}">
                <a16:creationId xmlns:a16="http://schemas.microsoft.com/office/drawing/2014/main" id="{E603A8A3-DDBF-7B5A-66D4-0984075D7590}"/>
              </a:ext>
            </a:extLst>
          </p:cNvPr>
          <p:cNvSpPr>
            <a:spLocks noGrp="1" noRot="1" noMove="1" noResize="1" noEditPoints="1" noAdjustHandles="1" noChangeArrowheads="1" noChangeShapeType="1"/>
          </p:cNvSpPr>
          <p:nvPr/>
        </p:nvSpPr>
        <p:spPr>
          <a:xfrm>
            <a:off x="8426144" y="5486400"/>
            <a:ext cx="2616994" cy="834387"/>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9" name="Ellipse 8" descr="Rød ring der du trykker Bestill aktiveringsbrev.">
            <a:extLst>
              <a:ext uri="{FF2B5EF4-FFF2-40B4-BE49-F238E27FC236}">
                <a16:creationId xmlns:a16="http://schemas.microsoft.com/office/drawing/2014/main" id="{73497C4B-A3EE-5973-E024-8AE6C8CC222B}"/>
              </a:ext>
            </a:extLst>
          </p:cNvPr>
          <p:cNvSpPr>
            <a:spLocks noGrp="1" noRot="1" noMove="1" noResize="1" noEditPoints="1" noAdjustHandles="1" noChangeArrowheads="1" noChangeShapeType="1"/>
          </p:cNvSpPr>
          <p:nvPr/>
        </p:nvSpPr>
        <p:spPr>
          <a:xfrm>
            <a:off x="10039657" y="7684477"/>
            <a:ext cx="2954214" cy="893466"/>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Tree>
    <p:extLst>
      <p:ext uri="{BB962C8B-B14F-4D97-AF65-F5344CB8AC3E}">
        <p14:creationId xmlns:p14="http://schemas.microsoft.com/office/powerpoint/2010/main" val="2339236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B4CFAB8-A838-4DB4-9480-5788FBC0BE94}"/>
              </a:ext>
            </a:extLst>
          </p:cNvPr>
          <p:cNvSpPr>
            <a:spLocks noGrp="1" noRot="1" noMove="1" noResize="1" noEditPoints="1" noAdjustHandles="1" noChangeArrowheads="1" noChangeShapeType="1"/>
          </p:cNvSpPr>
          <p:nvPr>
            <p:ph type="title"/>
          </p:nvPr>
        </p:nvSpPr>
        <p:spPr>
          <a:xfrm>
            <a:off x="2364232" y="1480956"/>
            <a:ext cx="12295197" cy="692497"/>
          </a:xfrm>
        </p:spPr>
        <p:txBody>
          <a:bodyPr anchor="b">
            <a:normAutofit/>
          </a:bodyPr>
          <a:lstStyle/>
          <a:p>
            <a:r>
              <a:rPr lang="nn-NO" dirty="0"/>
              <a:t>Kvittering for bestilt </a:t>
            </a:r>
            <a:r>
              <a:rPr lang="nn-NO" dirty="0" err="1"/>
              <a:t>MinID</a:t>
            </a:r>
            <a:r>
              <a:rPr lang="nn-NO" dirty="0"/>
              <a:t> Aktiveringsbrev</a:t>
            </a:r>
            <a:endParaRPr lang="nb-NO" dirty="0"/>
          </a:p>
        </p:txBody>
      </p:sp>
      <p:pic>
        <p:nvPicPr>
          <p:cNvPr id="8" name="Bilde 7" descr="Bildet viser kvitteringsside når du har bestilt aktiveringsbrev.">
            <a:extLst>
              <a:ext uri="{FF2B5EF4-FFF2-40B4-BE49-F238E27FC236}">
                <a16:creationId xmlns:a16="http://schemas.microsoft.com/office/drawing/2014/main" id="{F2283FE9-E8B0-236F-C25D-01349DD97053}"/>
              </a:ext>
            </a:extLst>
          </p:cNvPr>
          <p:cNvPicPr>
            <a:picLocks noGrp="1" noRot="1" noChangeAspect="1" noMove="1" noResize="1" noEditPoints="1" noAdjustHandles="1" noChangeArrowheads="1" noChangeShapeType="1" noCrop="1"/>
          </p:cNvPicPr>
          <p:nvPr/>
        </p:nvPicPr>
        <p:blipFill>
          <a:blip r:embed="rId3"/>
          <a:stretch>
            <a:fillRect/>
          </a:stretch>
        </p:blipFill>
        <p:spPr>
          <a:xfrm>
            <a:off x="2364232" y="2577064"/>
            <a:ext cx="5933890" cy="5933890"/>
          </a:xfrm>
          <a:prstGeom prst="rect">
            <a:avLst/>
          </a:prstGeom>
          <a:ln w="12700">
            <a:solidFill>
              <a:schemeClr val="tx1"/>
            </a:solidFill>
          </a:ln>
        </p:spPr>
      </p:pic>
      <p:sp>
        <p:nvSpPr>
          <p:cNvPr id="5" name="Bildeforklaring formet som en ellipse 6" descr="Snakkeboble med teksten: Du får en SMS-melding når du har bestilt &#10;">
            <a:extLst>
              <a:ext uri="{FF2B5EF4-FFF2-40B4-BE49-F238E27FC236}">
                <a16:creationId xmlns:a16="http://schemas.microsoft.com/office/drawing/2014/main" id="{75BD6D40-45E5-4FBB-97CE-0799B412B963}"/>
              </a:ext>
            </a:extLst>
          </p:cNvPr>
          <p:cNvSpPr>
            <a:spLocks noGrp="1" noRot="1" noMove="1" noResize="1" noEditPoints="1" noAdjustHandles="1" noChangeArrowheads="1" noChangeShapeType="1"/>
          </p:cNvSpPr>
          <p:nvPr/>
        </p:nvSpPr>
        <p:spPr>
          <a:xfrm>
            <a:off x="10085557" y="4380975"/>
            <a:ext cx="4573872" cy="2774883"/>
          </a:xfrm>
          <a:prstGeom prst="wedgeEllipseCallout">
            <a:avLst>
              <a:gd name="adj1" fmla="val -48532"/>
              <a:gd name="adj2" fmla="val -2502"/>
            </a:avLst>
          </a:prstGeom>
          <a:solidFill>
            <a:schemeClr val="bg2">
              <a:lumMod val="90000"/>
            </a:schemeClr>
          </a:solidFill>
          <a:ln w="38100">
            <a:solidFill>
              <a:srgbClr val="1E2B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solidFill>
                  <a:schemeClr val="tx1"/>
                </a:solidFill>
                <a:latin typeface="Arial" panose="020B0604020202020204" pitchFamily="34" charset="0"/>
                <a:cs typeface="Arial" panose="020B0604020202020204" pitchFamily="34" charset="0"/>
              </a:rPr>
              <a:t>Du får en SMS-melding når du har bestilt </a:t>
            </a:r>
          </a:p>
        </p:txBody>
      </p:sp>
    </p:spTree>
    <p:extLst>
      <p:ext uri="{BB962C8B-B14F-4D97-AF65-F5344CB8AC3E}">
        <p14:creationId xmlns:p14="http://schemas.microsoft.com/office/powerpoint/2010/main" val="267508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Digdir PPTmal">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F513D9EA-257E-4DB9-BFBF-9A5262E320A6}"/>
    </a:ext>
  </a:extLst>
</a:theme>
</file>

<file path=ppt/theme/theme2.xml><?xml version="1.0" encoding="utf-8"?>
<a:theme xmlns:a="http://schemas.openxmlformats.org/drawingml/2006/main" name="Overgang Introslides - Med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F8C07AF9-138E-458F-9801-2AB7D1CB6417}"/>
    </a:ext>
  </a:extLst>
</a:theme>
</file>

<file path=ppt/theme/theme3.xml><?xml version="1.0" encoding="utf-8"?>
<a:theme xmlns:a="http://schemas.openxmlformats.org/drawingml/2006/main" name="Overgang Introslides - Uten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4FA7598C-311E-4D41-AEEE-A0D0A96A8C8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371e8e2-a9e8-46df-a91b-761db99c8728">
      <Terms xmlns="http://schemas.microsoft.com/office/infopath/2007/PartnerControls"/>
    </lcf76f155ced4ddcb4097134ff3c332f>
    <TaxCatchAll xmlns="7bfd8652-9f54-45a4-9684-efa1596a618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483B77BC2D09C48AEAE6DE6282CE09C" ma:contentTypeVersion="16" ma:contentTypeDescription="Opprett et nytt dokument." ma:contentTypeScope="" ma:versionID="a0404ff9f57ce6ed9cf4e24809ad1cba">
  <xsd:schema xmlns:xsd="http://www.w3.org/2001/XMLSchema" xmlns:xs="http://www.w3.org/2001/XMLSchema" xmlns:p="http://schemas.microsoft.com/office/2006/metadata/properties" xmlns:ns2="5371e8e2-a9e8-46df-a91b-761db99c8728" xmlns:ns3="7bfd8652-9f54-45a4-9684-efa1596a6182" targetNamespace="http://schemas.microsoft.com/office/2006/metadata/properties" ma:root="true" ma:fieldsID="5315b215e3c93afa6798de4189504c93" ns2:_="" ns3:_="">
    <xsd:import namespace="5371e8e2-a9e8-46df-a91b-761db99c8728"/>
    <xsd:import namespace="7bfd8652-9f54-45a4-9684-efa1596a6182"/>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1e8e2-a9e8-46df-a91b-761db99c87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Bildemerkelapper" ma:readOnly="false" ma:fieldId="{5cf76f15-5ced-4ddc-b409-7134ff3c332f}" ma:taxonomyMulti="true" ma:sspId="e6d7e6c2-7970-46fd-9f9e-11a9ab25f9ac"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bfd8652-9f54-45a4-9684-efa1596a618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0b5ead9-4e0e-44ec-b4ee-f78a45ddf27a}" ma:internalName="TaxCatchAll" ma:showField="CatchAllData" ma:web="7bfd8652-9f54-45a4-9684-efa1596a618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7CA1B1-66E7-472C-A84C-B5AE1AD37B10}">
  <ds:schemaRefs>
    <ds:schemaRef ds:uri="45e6db51-308b-4cc7-946d-683343490086"/>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terms/"/>
    <ds:schemaRef ds:uri="http://purl.org/dc/dcmitype/"/>
    <ds:schemaRef ds:uri="125319e2-fbab-452c-9cde-b4d6dda8808f"/>
    <ds:schemaRef ds:uri="http://schemas.microsoft.com/office/2006/metadata/properties"/>
    <ds:schemaRef ds:uri="http://purl.org/dc/elements/1.1/"/>
    <ds:schemaRef ds:uri="5371e8e2-a9e8-46df-a91b-761db99c8728"/>
    <ds:schemaRef ds:uri="7bfd8652-9f54-45a4-9684-efa1596a6182"/>
  </ds:schemaRefs>
</ds:datastoreItem>
</file>

<file path=customXml/itemProps2.xml><?xml version="1.0" encoding="utf-8"?>
<ds:datastoreItem xmlns:ds="http://schemas.openxmlformats.org/officeDocument/2006/customXml" ds:itemID="{7D27ACEC-7E4D-47EE-809B-161FA98BE256}">
  <ds:schemaRefs>
    <ds:schemaRef ds:uri="http://schemas.microsoft.com/sharepoint/v3/contenttype/forms"/>
  </ds:schemaRefs>
</ds:datastoreItem>
</file>

<file path=customXml/itemProps3.xml><?xml version="1.0" encoding="utf-8"?>
<ds:datastoreItem xmlns:ds="http://schemas.openxmlformats.org/officeDocument/2006/customXml" ds:itemID="{92DEDF5B-02DD-47CF-80FC-526979F6C2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71e8e2-a9e8-46df-a91b-761db99c8728"/>
    <ds:schemaRef ds:uri="7bfd8652-9f54-45a4-9684-efa1596a61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digdir_ppt_mal</Template>
  <TotalTime>28350</TotalTime>
  <Words>2172</Words>
  <Application>Microsoft Office PowerPoint</Application>
  <PresentationFormat>Egendefinert</PresentationFormat>
  <Paragraphs>244</Paragraphs>
  <Slides>21</Slides>
  <Notes>20</Notes>
  <HiddenSlides>0</HiddenSlides>
  <MMClips>0</MMClips>
  <ScaleCrop>false</ScaleCrop>
  <HeadingPairs>
    <vt:vector size="6" baseType="variant">
      <vt:variant>
        <vt:lpstr>Brukte skrifter</vt:lpstr>
      </vt:variant>
      <vt:variant>
        <vt:i4>2</vt:i4>
      </vt:variant>
      <vt:variant>
        <vt:lpstr>Tema</vt:lpstr>
      </vt:variant>
      <vt:variant>
        <vt:i4>3</vt:i4>
      </vt:variant>
      <vt:variant>
        <vt:lpstr>Lysbildetitler</vt:lpstr>
      </vt:variant>
      <vt:variant>
        <vt:i4>21</vt:i4>
      </vt:variant>
    </vt:vector>
  </HeadingPairs>
  <TitlesOfParts>
    <vt:vector size="26" baseType="lpstr">
      <vt:lpstr>Arial</vt:lpstr>
      <vt:lpstr>Calibri</vt:lpstr>
      <vt:lpstr>Digdir PPTmal</vt:lpstr>
      <vt:lpstr>Overgang Introslides - Med lyd</vt:lpstr>
      <vt:lpstr>Overgang Introslides - Uten lyd</vt:lpstr>
      <vt:lpstr>   Lær å opprette MinID  via registreringslenke</vt:lpstr>
      <vt:lpstr>Hva er MinID?</vt:lpstr>
      <vt:lpstr>Hvordan legitimere seg på nett?</vt:lpstr>
      <vt:lpstr>Opprette MinID ved å bruke bokstavkoden</vt:lpstr>
      <vt:lpstr>Slik skaffer du deg MinID Aktiveringsbrev</vt:lpstr>
      <vt:lpstr>Fra ID-porten bestiller du MinID aktiveringsbrev</vt:lpstr>
      <vt:lpstr>PowerPoint-presentasjon</vt:lpstr>
      <vt:lpstr>PowerPoint-presentasjon</vt:lpstr>
      <vt:lpstr>Kvittering for bestilt MinID Aktiveringsbrev</vt:lpstr>
      <vt:lpstr>Aktiveringsbrevet som du får i posten</vt:lpstr>
      <vt:lpstr>Registrere MinID ved å fylle inn kode fra lenken</vt:lpstr>
      <vt:lpstr>Hent opp nettsiden for å skrive aktiveringskode</vt:lpstr>
      <vt:lpstr>Skriv inn koden fra MinID aktiveringsbrevet</vt:lpstr>
      <vt:lpstr>Skriv inn fødselsnummeret ditt</vt:lpstr>
      <vt:lpstr>Fyll inn brukerinformasjon </vt:lpstr>
      <vt:lpstr>Velkommen som MinID-bruker</vt:lpstr>
      <vt:lpstr>Du kan nå logge inn til offentlige tjenester</vt:lpstr>
      <vt:lpstr>Du kan nå logge inn til offentlige tjenester</vt:lpstr>
      <vt:lpstr>Finn offentlige tjenester på www.norge.no</vt:lpstr>
      <vt:lpstr>Du finner hjelp til innlogging på Norge.no</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England, Norunn</dc:creator>
  <cp:lastModifiedBy>Myren, Helga Maj</cp:lastModifiedBy>
  <cp:revision>14</cp:revision>
  <dcterms:created xsi:type="dcterms:W3CDTF">2020-12-18T08:04:29Z</dcterms:created>
  <dcterms:modified xsi:type="dcterms:W3CDTF">2023-03-10T11:19:05Z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0x0101003483B77BC2D09C48AEAE6DE6282CE09C</vt:lpwstr>
  </property>
</Properties>
</file>