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4" r:id="rId5"/>
    <p:sldMasterId id="2147483738" r:id="rId6"/>
  </p:sldMasterIdLst>
  <p:notesMasterIdLst>
    <p:notesMasterId r:id="rId22"/>
  </p:notesMasterIdLst>
  <p:handoutMasterIdLst>
    <p:handoutMasterId r:id="rId23"/>
  </p:handoutMasterIdLst>
  <p:sldIdLst>
    <p:sldId id="280" r:id="rId7"/>
    <p:sldId id="303" r:id="rId8"/>
    <p:sldId id="298" r:id="rId9"/>
    <p:sldId id="302" r:id="rId10"/>
    <p:sldId id="306" r:id="rId11"/>
    <p:sldId id="307" r:id="rId12"/>
    <p:sldId id="308" r:id="rId13"/>
    <p:sldId id="310" r:id="rId14"/>
    <p:sldId id="324" r:id="rId15"/>
    <p:sldId id="323" r:id="rId16"/>
    <p:sldId id="325" r:id="rId17"/>
    <p:sldId id="322" r:id="rId18"/>
    <p:sldId id="320" r:id="rId19"/>
    <p:sldId id="321" r:id="rId20"/>
    <p:sldId id="297" r:id="rId21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gland, Norunn" initials="EN" lastIdx="1" clrIdx="0">
    <p:extLst>
      <p:ext uri="{19B8F6BF-5375-455C-9EA6-DF929625EA0E}">
        <p15:presenceInfo xmlns:p15="http://schemas.microsoft.com/office/powerpoint/2012/main" userId="S::norunn.england@digdir.no::b717df17-169b-4177-8097-e537d1b0a4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A94DDF-DA48-4B17-8E91-7D78CA19FDAC}" v="24" dt="2023-03-13T10:07:25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65807" autoAdjust="0"/>
  </p:normalViewPr>
  <p:slideViewPr>
    <p:cSldViewPr snapToGrid="0">
      <p:cViewPr varScale="1">
        <p:scale>
          <a:sx n="67" d="100"/>
          <a:sy n="67" d="100"/>
        </p:scale>
        <p:origin x="4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gland, Norunn" userId="b717df17-169b-4177-8097-e537d1b0a499" providerId="ADAL" clId="{D2A94DDF-DA48-4B17-8E91-7D78CA19FDAC}"/>
    <pc:docChg chg="undo redo custSel addSld delSld modSld">
      <pc:chgData name="England, Norunn" userId="b717df17-169b-4177-8097-e537d1b0a499" providerId="ADAL" clId="{D2A94DDF-DA48-4B17-8E91-7D78CA19FDAC}" dt="2023-03-20T13:33:22.590" v="2171" actId="13244"/>
      <pc:docMkLst>
        <pc:docMk/>
      </pc:docMkLst>
      <pc:sldChg chg="addSp delSp modSp mod">
        <pc:chgData name="England, Norunn" userId="b717df17-169b-4177-8097-e537d1b0a499" providerId="ADAL" clId="{D2A94DDF-DA48-4B17-8E91-7D78CA19FDAC}" dt="2023-03-13T10:07:25.636" v="102" actId="962"/>
        <pc:sldMkLst>
          <pc:docMk/>
          <pc:sldMk cId="2925050810" sldId="280"/>
        </pc:sldMkLst>
        <pc:spChg chg="add mod">
          <ac:chgData name="England, Norunn" userId="b717df17-169b-4177-8097-e537d1b0a499" providerId="ADAL" clId="{D2A94DDF-DA48-4B17-8E91-7D78CA19FDAC}" dt="2023-03-13T10:06:48.302" v="90" actId="962"/>
          <ac:spMkLst>
            <pc:docMk/>
            <pc:sldMk cId="2925050810" sldId="280"/>
            <ac:spMk id="2" creationId="{4C5A3568-EB10-9169-B48C-8E4FA01AEACC}"/>
          </ac:spMkLst>
        </pc:spChg>
        <pc:spChg chg="mod">
          <ac:chgData name="England, Norunn" userId="b717df17-169b-4177-8097-e537d1b0a499" providerId="ADAL" clId="{D2A94DDF-DA48-4B17-8E91-7D78CA19FDAC}" dt="2023-03-13T08:56:14.481" v="1" actId="34135"/>
          <ac:spMkLst>
            <pc:docMk/>
            <pc:sldMk cId="2925050810" sldId="280"/>
            <ac:spMk id="3" creationId="{B8C20A48-9FA4-4C14-A361-E46B3567FA82}"/>
          </ac:spMkLst>
        </pc:spChg>
        <pc:spChg chg="del">
          <ac:chgData name="England, Norunn" userId="b717df17-169b-4177-8097-e537d1b0a499" providerId="ADAL" clId="{D2A94DDF-DA48-4B17-8E91-7D78CA19FDAC}" dt="2023-03-13T09:42:33.773" v="12" actId="478"/>
          <ac:spMkLst>
            <pc:docMk/>
            <pc:sldMk cId="2925050810" sldId="280"/>
            <ac:spMk id="4" creationId="{A6B7A51F-8EDE-4B98-8FFA-12C2E8806355}"/>
          </ac:spMkLst>
        </pc:spChg>
        <pc:picChg chg="add mod">
          <ac:chgData name="England, Norunn" userId="b717df17-169b-4177-8097-e537d1b0a499" providerId="ADAL" clId="{D2A94DDF-DA48-4B17-8E91-7D78CA19FDAC}" dt="2023-03-13T10:07:25.636" v="102" actId="962"/>
          <ac:picMkLst>
            <pc:docMk/>
            <pc:sldMk cId="2925050810" sldId="280"/>
            <ac:picMk id="5" creationId="{87D963BB-1BC7-1F73-F205-45152DB7DEA1}"/>
          </ac:picMkLst>
        </pc:picChg>
      </pc:sldChg>
      <pc:sldChg chg="modSp mod">
        <pc:chgData name="England, Norunn" userId="b717df17-169b-4177-8097-e537d1b0a499" providerId="ADAL" clId="{D2A94DDF-DA48-4B17-8E91-7D78CA19FDAC}" dt="2023-03-13T10:14:00.035" v="395" actId="962"/>
        <pc:sldMkLst>
          <pc:docMk/>
          <pc:sldMk cId="4068740553" sldId="298"/>
        </pc:sldMkLst>
        <pc:spChg chg="mod">
          <ac:chgData name="England, Norunn" userId="b717df17-169b-4177-8097-e537d1b0a499" providerId="ADAL" clId="{D2A94DDF-DA48-4B17-8E91-7D78CA19FDAC}" dt="2023-03-13T10:11:44.436" v="232" actId="34135"/>
          <ac:spMkLst>
            <pc:docMk/>
            <pc:sldMk cId="4068740553" sldId="298"/>
            <ac:spMk id="2" creationId="{780314E7-AC3F-4DF4-A8FE-C508AC24EEFC}"/>
          </ac:spMkLst>
        </pc:spChg>
        <pc:spChg chg="mod">
          <ac:chgData name="England, Norunn" userId="b717df17-169b-4177-8097-e537d1b0a499" providerId="ADAL" clId="{D2A94DDF-DA48-4B17-8E91-7D78CA19FDAC}" dt="2023-03-13T10:12:00.667" v="233" actId="34135"/>
          <ac:spMkLst>
            <pc:docMk/>
            <pc:sldMk cId="4068740553" sldId="298"/>
            <ac:spMk id="4" creationId="{B92A87F7-0316-4097-BC7C-F5D74E1AF6D9}"/>
          </ac:spMkLst>
        </pc:spChg>
        <pc:spChg chg="mod">
          <ac:chgData name="England, Norunn" userId="b717df17-169b-4177-8097-e537d1b0a499" providerId="ADAL" clId="{D2A94DDF-DA48-4B17-8E91-7D78CA19FDAC}" dt="2023-03-13T10:14:00.035" v="395" actId="962"/>
          <ac:spMkLst>
            <pc:docMk/>
            <pc:sldMk cId="4068740553" sldId="298"/>
            <ac:spMk id="5" creationId="{3B831BD6-F037-4938-BC60-A634D07B6102}"/>
          </ac:spMkLst>
        </pc:spChg>
        <pc:spChg chg="mod">
          <ac:chgData name="England, Norunn" userId="b717df17-169b-4177-8097-e537d1b0a499" providerId="ADAL" clId="{D2A94DDF-DA48-4B17-8E91-7D78CA19FDAC}" dt="2023-03-13T10:13:22.038" v="386" actId="34135"/>
          <ac:spMkLst>
            <pc:docMk/>
            <pc:sldMk cId="4068740553" sldId="298"/>
            <ac:spMk id="6" creationId="{B4816D9F-90DD-4F1E-8397-8C87E0D8D14B}"/>
          </ac:spMkLst>
        </pc:spChg>
      </pc:sldChg>
      <pc:sldChg chg="modSp mod">
        <pc:chgData name="England, Norunn" userId="b717df17-169b-4177-8097-e537d1b0a499" providerId="ADAL" clId="{D2A94DDF-DA48-4B17-8E91-7D78CA19FDAC}" dt="2023-03-13T10:18:01.941" v="567" actId="34135"/>
        <pc:sldMkLst>
          <pc:docMk/>
          <pc:sldMk cId="3102272146" sldId="302"/>
        </pc:sldMkLst>
        <pc:spChg chg="mod">
          <ac:chgData name="England, Norunn" userId="b717df17-169b-4177-8097-e537d1b0a499" providerId="ADAL" clId="{D2A94DDF-DA48-4B17-8E91-7D78CA19FDAC}" dt="2023-03-13T10:16:39.972" v="396" actId="34135"/>
          <ac:spMkLst>
            <pc:docMk/>
            <pc:sldMk cId="3102272146" sldId="302"/>
            <ac:spMk id="3" creationId="{6B4CFAB8-A838-4DB4-9480-5788FBC0BE94}"/>
          </ac:spMkLst>
        </pc:spChg>
        <pc:spChg chg="mod">
          <ac:chgData name="England, Norunn" userId="b717df17-169b-4177-8097-e537d1b0a499" providerId="ADAL" clId="{D2A94DDF-DA48-4B17-8E91-7D78CA19FDAC}" dt="2023-03-13T10:16:43.194" v="397" actId="34135"/>
          <ac:spMkLst>
            <pc:docMk/>
            <pc:sldMk cId="3102272146" sldId="302"/>
            <ac:spMk id="4" creationId="{94A9F150-1D6F-444B-B01A-E80C22AEB768}"/>
          </ac:spMkLst>
        </pc:spChg>
        <pc:spChg chg="mod">
          <ac:chgData name="England, Norunn" userId="b717df17-169b-4177-8097-e537d1b0a499" providerId="ADAL" clId="{D2A94DDF-DA48-4B17-8E91-7D78CA19FDAC}" dt="2023-03-13T10:18:01.941" v="567" actId="34135"/>
          <ac:spMkLst>
            <pc:docMk/>
            <pc:sldMk cId="3102272146" sldId="302"/>
            <ac:spMk id="14" creationId="{665C2F2C-101B-4D3E-9DCC-324329D3DECC}"/>
          </ac:spMkLst>
        </pc:spChg>
      </pc:sldChg>
      <pc:sldChg chg="modSp mod">
        <pc:chgData name="England, Norunn" userId="b717df17-169b-4177-8097-e537d1b0a499" providerId="ADAL" clId="{D2A94DDF-DA48-4B17-8E91-7D78CA19FDAC}" dt="2023-03-13T10:11:33.413" v="231" actId="34135"/>
        <pc:sldMkLst>
          <pc:docMk/>
          <pc:sldMk cId="2561454988" sldId="303"/>
        </pc:sldMkLst>
        <pc:spChg chg="mod">
          <ac:chgData name="England, Norunn" userId="b717df17-169b-4177-8097-e537d1b0a499" providerId="ADAL" clId="{D2A94DDF-DA48-4B17-8E91-7D78CA19FDAC}" dt="2023-03-13T10:11:15.598" v="228" actId="34135"/>
          <ac:spMkLst>
            <pc:docMk/>
            <pc:sldMk cId="2561454988" sldId="303"/>
            <ac:spMk id="2" creationId="{F3C03E42-1D81-41B0-950E-F40A7BF72220}"/>
          </ac:spMkLst>
        </pc:spChg>
        <pc:spChg chg="mod">
          <ac:chgData name="England, Norunn" userId="b717df17-169b-4177-8097-e537d1b0a499" providerId="ADAL" clId="{D2A94DDF-DA48-4B17-8E91-7D78CA19FDAC}" dt="2023-03-13T10:11:19.418" v="229" actId="34135"/>
          <ac:spMkLst>
            <pc:docMk/>
            <pc:sldMk cId="2561454988" sldId="303"/>
            <ac:spMk id="4" creationId="{BB0C9461-C64F-4847-B082-0B0B04519EDF}"/>
          </ac:spMkLst>
        </pc:spChg>
        <pc:spChg chg="mod">
          <ac:chgData name="England, Norunn" userId="b717df17-169b-4177-8097-e537d1b0a499" providerId="ADAL" clId="{D2A94DDF-DA48-4B17-8E91-7D78CA19FDAC}" dt="2023-03-13T10:11:33.413" v="231" actId="34135"/>
          <ac:spMkLst>
            <pc:docMk/>
            <pc:sldMk cId="2561454988" sldId="303"/>
            <ac:spMk id="6" creationId="{B2C481F1-C5C6-4BD3-8403-875500C562D9}"/>
          </ac:spMkLst>
        </pc:spChg>
      </pc:sldChg>
      <pc:sldChg chg="addSp delSp modSp mod">
        <pc:chgData name="England, Norunn" userId="b717df17-169b-4177-8097-e537d1b0a499" providerId="ADAL" clId="{D2A94DDF-DA48-4B17-8E91-7D78CA19FDAC}" dt="2023-03-14T12:28:46.339" v="2131" actId="13244"/>
        <pc:sldMkLst>
          <pc:docMk/>
          <pc:sldMk cId="1756219378" sldId="306"/>
        </pc:sldMkLst>
        <pc:spChg chg="mod">
          <ac:chgData name="England, Norunn" userId="b717df17-169b-4177-8097-e537d1b0a499" providerId="ADAL" clId="{D2A94DDF-DA48-4B17-8E91-7D78CA19FDAC}" dt="2023-03-13T10:19:19.107" v="569" actId="34135"/>
          <ac:spMkLst>
            <pc:docMk/>
            <pc:sldMk cId="1756219378" sldId="306"/>
            <ac:spMk id="2" creationId="{0DE73FD5-D018-4CF6-BEF9-BD53C7F277CD}"/>
          </ac:spMkLst>
        </pc:spChg>
        <pc:spChg chg="add del mod">
          <ac:chgData name="England, Norunn" userId="b717df17-169b-4177-8097-e537d1b0a499" providerId="ADAL" clId="{D2A94DDF-DA48-4B17-8E91-7D78CA19FDAC}" dt="2023-03-14T10:43:02.391" v="2108" actId="478"/>
          <ac:spMkLst>
            <pc:docMk/>
            <pc:sldMk cId="1756219378" sldId="306"/>
            <ac:spMk id="4" creationId="{7D5390F3-FEAD-ED5C-EEF9-6A927D3A66B5}"/>
          </ac:spMkLst>
        </pc:spChg>
        <pc:spChg chg="mod">
          <ac:chgData name="England, Norunn" userId="b717df17-169b-4177-8097-e537d1b0a499" providerId="ADAL" clId="{D2A94DDF-DA48-4B17-8E91-7D78CA19FDAC}" dt="2023-03-14T12:26:01.275" v="2127" actId="20577"/>
          <ac:spMkLst>
            <pc:docMk/>
            <pc:sldMk cId="1756219378" sldId="306"/>
            <ac:spMk id="22" creationId="{49B94B77-C64F-48A5-A644-523FF7DF1A74}"/>
          </ac:spMkLst>
        </pc:spChg>
        <pc:spChg chg="mod ord">
          <ac:chgData name="England, Norunn" userId="b717df17-169b-4177-8097-e537d1b0a499" providerId="ADAL" clId="{D2A94DDF-DA48-4B17-8E91-7D78CA19FDAC}" dt="2023-03-14T12:28:33.627" v="2128" actId="13244"/>
          <ac:spMkLst>
            <pc:docMk/>
            <pc:sldMk cId="1756219378" sldId="306"/>
            <ac:spMk id="23" creationId="{CDD4DC6B-A5B1-4CF1-9E41-DDF46DBDB8FF}"/>
          </ac:spMkLst>
        </pc:spChg>
        <pc:spChg chg="del mod">
          <ac:chgData name="England, Norunn" userId="b717df17-169b-4177-8097-e537d1b0a499" providerId="ADAL" clId="{D2A94DDF-DA48-4B17-8E91-7D78CA19FDAC}" dt="2023-03-14T10:40:48.399" v="2096" actId="478"/>
          <ac:spMkLst>
            <pc:docMk/>
            <pc:sldMk cId="1756219378" sldId="306"/>
            <ac:spMk id="24" creationId="{CA5A40C1-B919-4749-BA79-17F5DA540CEB}"/>
          </ac:spMkLst>
        </pc:spChg>
        <pc:spChg chg="del mod">
          <ac:chgData name="England, Norunn" userId="b717df17-169b-4177-8097-e537d1b0a499" providerId="ADAL" clId="{D2A94DDF-DA48-4B17-8E91-7D78CA19FDAC}" dt="2023-03-14T10:42:51.379" v="2104" actId="478"/>
          <ac:spMkLst>
            <pc:docMk/>
            <pc:sldMk cId="1756219378" sldId="306"/>
            <ac:spMk id="25" creationId="{00365399-EFA2-46B6-9060-D0AF58B72698}"/>
          </ac:spMkLst>
        </pc:spChg>
        <pc:spChg chg="mod ord">
          <ac:chgData name="England, Norunn" userId="b717df17-169b-4177-8097-e537d1b0a499" providerId="ADAL" clId="{D2A94DDF-DA48-4B17-8E91-7D78CA19FDAC}" dt="2023-03-14T12:28:36.986" v="2129" actId="13244"/>
          <ac:spMkLst>
            <pc:docMk/>
            <pc:sldMk cId="1756219378" sldId="306"/>
            <ac:spMk id="27" creationId="{B366F1D4-0B9B-4266-B4B9-98D3816B737B}"/>
          </ac:spMkLst>
        </pc:spChg>
        <pc:spChg chg="add del ord">
          <ac:chgData name="England, Norunn" userId="b717df17-169b-4177-8097-e537d1b0a499" providerId="ADAL" clId="{D2A94DDF-DA48-4B17-8E91-7D78CA19FDAC}" dt="2023-03-14T12:28:46.339" v="2131" actId="13244"/>
          <ac:spMkLst>
            <pc:docMk/>
            <pc:sldMk cId="1756219378" sldId="306"/>
            <ac:spMk id="29" creationId="{3B8E8B6C-B1CC-4455-B9CD-9F1450A3452F}"/>
          </ac:spMkLst>
        </pc:spChg>
        <pc:picChg chg="mod ord">
          <ac:chgData name="England, Norunn" userId="b717df17-169b-4177-8097-e537d1b0a499" providerId="ADAL" clId="{D2A94DDF-DA48-4B17-8E91-7D78CA19FDAC}" dt="2023-03-14T12:28:42.331" v="2130" actId="13244"/>
          <ac:picMkLst>
            <pc:docMk/>
            <pc:sldMk cId="1756219378" sldId="306"/>
            <ac:picMk id="28" creationId="{2C5DCBD1-307C-4EE5-9495-43E0028E446F}"/>
          </ac:picMkLst>
        </pc:picChg>
      </pc:sldChg>
      <pc:sldChg chg="addSp delSp modSp mod">
        <pc:chgData name="England, Norunn" userId="b717df17-169b-4177-8097-e537d1b0a499" providerId="ADAL" clId="{D2A94DDF-DA48-4B17-8E91-7D78CA19FDAC}" dt="2023-03-14T13:50:53.061" v="2159" actId="13244"/>
        <pc:sldMkLst>
          <pc:docMk/>
          <pc:sldMk cId="680542370" sldId="307"/>
        </pc:sldMkLst>
        <pc:spChg chg="mod">
          <ac:chgData name="England, Norunn" userId="b717df17-169b-4177-8097-e537d1b0a499" providerId="ADAL" clId="{D2A94DDF-DA48-4B17-8E91-7D78CA19FDAC}" dt="2023-03-13T10:48:58.662" v="917" actId="34135"/>
          <ac:spMkLst>
            <pc:docMk/>
            <pc:sldMk cId="680542370" sldId="307"/>
            <ac:spMk id="2" creationId="{B433DFAD-872B-45FB-BB75-9288A65DB944}"/>
          </ac:spMkLst>
        </pc:spChg>
        <pc:spChg chg="add del">
          <ac:chgData name="England, Norunn" userId="b717df17-169b-4177-8097-e537d1b0a499" providerId="ADAL" clId="{D2A94DDF-DA48-4B17-8E91-7D78CA19FDAC}" dt="2023-03-14T13:49:09.923" v="2147" actId="478"/>
          <ac:spMkLst>
            <pc:docMk/>
            <pc:sldMk cId="680542370" sldId="307"/>
            <ac:spMk id="4" creationId="{CDCA876E-A914-79A0-58F8-CE3075F0D4ED}"/>
          </ac:spMkLst>
        </pc:spChg>
        <pc:spChg chg="mod ord">
          <ac:chgData name="England, Norunn" userId="b717df17-169b-4177-8097-e537d1b0a499" providerId="ADAL" clId="{D2A94DDF-DA48-4B17-8E91-7D78CA19FDAC}" dt="2023-03-14T13:50:39.630" v="2157" actId="13244"/>
          <ac:spMkLst>
            <pc:docMk/>
            <pc:sldMk cId="680542370" sldId="307"/>
            <ac:spMk id="13" creationId="{7A884290-0AE5-61CD-367C-04432E2F1BA8}"/>
          </ac:spMkLst>
        </pc:spChg>
        <pc:spChg chg="mod ord">
          <ac:chgData name="England, Norunn" userId="b717df17-169b-4177-8097-e537d1b0a499" providerId="ADAL" clId="{D2A94DDF-DA48-4B17-8E91-7D78CA19FDAC}" dt="2023-03-14T13:50:53.061" v="2159" actId="13244"/>
          <ac:spMkLst>
            <pc:docMk/>
            <pc:sldMk cId="680542370" sldId="307"/>
            <ac:spMk id="14" creationId="{DF804E92-7A76-A7DA-0825-DA8CC864CCE6}"/>
          </ac:spMkLst>
        </pc:spChg>
        <pc:spChg chg="del mod">
          <ac:chgData name="England, Norunn" userId="b717df17-169b-4177-8097-e537d1b0a499" providerId="ADAL" clId="{D2A94DDF-DA48-4B17-8E91-7D78CA19FDAC}" dt="2023-03-14T13:48:03.671" v="2134" actId="478"/>
          <ac:spMkLst>
            <pc:docMk/>
            <pc:sldMk cId="680542370" sldId="307"/>
            <ac:spMk id="15" creationId="{4B04172E-562E-4886-357A-6DC10EFB5D2A}"/>
          </ac:spMkLst>
        </pc:spChg>
        <pc:spChg chg="mod">
          <ac:chgData name="England, Norunn" userId="b717df17-169b-4177-8097-e537d1b0a499" providerId="ADAL" clId="{D2A94DDF-DA48-4B17-8E91-7D78CA19FDAC}" dt="2023-03-14T13:50:36.542" v="2156" actId="34135"/>
          <ac:spMkLst>
            <pc:docMk/>
            <pc:sldMk cId="680542370" sldId="307"/>
            <ac:spMk id="18" creationId="{22966854-F289-FF5E-46C1-0E33CDBEFFCF}"/>
          </ac:spMkLst>
        </pc:spChg>
        <pc:spChg chg="del mod">
          <ac:chgData name="England, Norunn" userId="b717df17-169b-4177-8097-e537d1b0a499" providerId="ADAL" clId="{D2A94DDF-DA48-4B17-8E91-7D78CA19FDAC}" dt="2023-03-14T13:49:05.501" v="2145" actId="478"/>
          <ac:spMkLst>
            <pc:docMk/>
            <pc:sldMk cId="680542370" sldId="307"/>
            <ac:spMk id="19" creationId="{E4010BEB-9D90-D321-C233-5D83CF54A875}"/>
          </ac:spMkLst>
        </pc:spChg>
        <pc:picChg chg="mod">
          <ac:chgData name="England, Norunn" userId="b717df17-169b-4177-8097-e537d1b0a499" providerId="ADAL" clId="{D2A94DDF-DA48-4B17-8E91-7D78CA19FDAC}" dt="2023-03-14T13:50:24.227" v="2153" actId="962"/>
          <ac:picMkLst>
            <pc:docMk/>
            <pc:sldMk cId="680542370" sldId="307"/>
            <ac:picMk id="12" creationId="{18F42FE4-827A-00F4-A314-9E0A641104DB}"/>
          </ac:picMkLst>
        </pc:picChg>
      </pc:sldChg>
      <pc:sldChg chg="modSp mod">
        <pc:chgData name="England, Norunn" userId="b717df17-169b-4177-8097-e537d1b0a499" providerId="ADAL" clId="{D2A94DDF-DA48-4B17-8E91-7D78CA19FDAC}" dt="2023-03-15T09:50:00.376" v="2162" actId="13244"/>
        <pc:sldMkLst>
          <pc:docMk/>
          <pc:sldMk cId="1932596782" sldId="308"/>
        </pc:sldMkLst>
        <pc:spChg chg="mod ord">
          <ac:chgData name="England, Norunn" userId="b717df17-169b-4177-8097-e537d1b0a499" providerId="ADAL" clId="{D2A94DDF-DA48-4B17-8E91-7D78CA19FDAC}" dt="2023-03-15T09:50:00.376" v="2162" actId="13244"/>
          <ac:spMkLst>
            <pc:docMk/>
            <pc:sldMk cId="1932596782" sldId="308"/>
            <ac:spMk id="8" creationId="{6EB92F79-2E3E-4AA0-AEC5-63C9549F6350}"/>
          </ac:spMkLst>
        </pc:spChg>
        <pc:spChg chg="mod ord">
          <ac:chgData name="England, Norunn" userId="b717df17-169b-4177-8097-e537d1b0a499" providerId="ADAL" clId="{D2A94DDF-DA48-4B17-8E91-7D78CA19FDAC}" dt="2023-03-15T09:49:52.378" v="2161" actId="13244"/>
          <ac:spMkLst>
            <pc:docMk/>
            <pc:sldMk cId="1932596782" sldId="308"/>
            <ac:spMk id="11" creationId="{90D1FC82-A006-B953-08D4-009D52FF8CEB}"/>
          </ac:spMkLst>
        </pc:spChg>
        <pc:spChg chg="mod">
          <ac:chgData name="England, Norunn" userId="b717df17-169b-4177-8097-e537d1b0a499" providerId="ADAL" clId="{D2A94DDF-DA48-4B17-8E91-7D78CA19FDAC}" dt="2023-03-13T10:49:39.070" v="934" actId="34135"/>
          <ac:spMkLst>
            <pc:docMk/>
            <pc:sldMk cId="1932596782" sldId="308"/>
            <ac:spMk id="12" creationId="{3F010D8E-26EF-4291-954D-BEE5C0CDB1C2}"/>
          </ac:spMkLst>
        </pc:spChg>
        <pc:picChg chg="mod ord">
          <ac:chgData name="England, Norunn" userId="b717df17-169b-4177-8097-e537d1b0a499" providerId="ADAL" clId="{D2A94DDF-DA48-4B17-8E91-7D78CA19FDAC}" dt="2023-03-15T09:49:47.985" v="2160" actId="13244"/>
          <ac:picMkLst>
            <pc:docMk/>
            <pc:sldMk cId="1932596782" sldId="308"/>
            <ac:picMk id="10" creationId="{F59C08DD-4438-0E54-992A-D69B824FACBE}"/>
          </ac:picMkLst>
        </pc:picChg>
      </pc:sldChg>
      <pc:sldChg chg="modSp mod">
        <pc:chgData name="England, Norunn" userId="b717df17-169b-4177-8097-e537d1b0a499" providerId="ADAL" clId="{D2A94DDF-DA48-4B17-8E91-7D78CA19FDAC}" dt="2023-03-15T09:51:25.746" v="2164" actId="13244"/>
        <pc:sldMkLst>
          <pc:docMk/>
          <pc:sldMk cId="1323781104" sldId="310"/>
        </pc:sldMkLst>
        <pc:spChg chg="mod ord">
          <ac:chgData name="England, Norunn" userId="b717df17-169b-4177-8097-e537d1b0a499" providerId="ADAL" clId="{D2A94DDF-DA48-4B17-8E91-7D78CA19FDAC}" dt="2023-03-15T09:51:25.746" v="2164" actId="13244"/>
          <ac:spMkLst>
            <pc:docMk/>
            <pc:sldMk cId="1323781104" sldId="310"/>
            <ac:spMk id="5" creationId="{DA43A5D4-1217-469C-9CD8-9FF5C2A2BF3F}"/>
          </ac:spMkLst>
        </pc:spChg>
        <pc:spChg chg="mod">
          <ac:chgData name="England, Norunn" userId="b717df17-169b-4177-8097-e537d1b0a499" providerId="ADAL" clId="{D2A94DDF-DA48-4B17-8E91-7D78CA19FDAC}" dt="2023-03-14T07:34:08.267" v="980" actId="34135"/>
          <ac:spMkLst>
            <pc:docMk/>
            <pc:sldMk cId="1323781104" sldId="310"/>
            <ac:spMk id="15" creationId="{FFBE7C52-A642-452C-9259-A42AD104E517}"/>
          </ac:spMkLst>
        </pc:spChg>
        <pc:picChg chg="mod ord">
          <ac:chgData name="England, Norunn" userId="b717df17-169b-4177-8097-e537d1b0a499" providerId="ADAL" clId="{D2A94DDF-DA48-4B17-8E91-7D78CA19FDAC}" dt="2023-03-15T09:51:19.425" v="2163" actId="13244"/>
          <ac:picMkLst>
            <pc:docMk/>
            <pc:sldMk cId="1323781104" sldId="310"/>
            <ac:picMk id="4" creationId="{210F834D-90EF-DBB9-3552-FC1953F42D38}"/>
          </ac:picMkLst>
        </pc:picChg>
      </pc:sldChg>
      <pc:sldChg chg="modSp mod">
        <pc:chgData name="England, Norunn" userId="b717df17-169b-4177-8097-e537d1b0a499" providerId="ADAL" clId="{D2A94DDF-DA48-4B17-8E91-7D78CA19FDAC}" dt="2023-03-20T13:33:22.590" v="2171" actId="13244"/>
        <pc:sldMkLst>
          <pc:docMk/>
          <pc:sldMk cId="1476619594" sldId="320"/>
        </pc:sldMkLst>
        <pc:spChg chg="mod">
          <ac:chgData name="England, Norunn" userId="b717df17-169b-4177-8097-e537d1b0a499" providerId="ADAL" clId="{D2A94DDF-DA48-4B17-8E91-7D78CA19FDAC}" dt="2023-03-14T09:16:48.759" v="1876" actId="34135"/>
          <ac:spMkLst>
            <pc:docMk/>
            <pc:sldMk cId="1476619594" sldId="320"/>
            <ac:spMk id="2" creationId="{AFA40CE5-8168-4A7D-89A0-0685A78E575A}"/>
          </ac:spMkLst>
        </pc:spChg>
        <pc:spChg chg="mod">
          <ac:chgData name="England, Norunn" userId="b717df17-169b-4177-8097-e537d1b0a499" providerId="ADAL" clId="{D2A94DDF-DA48-4B17-8E91-7D78CA19FDAC}" dt="2023-03-14T09:21:14.910" v="1990" actId="34135"/>
          <ac:spMkLst>
            <pc:docMk/>
            <pc:sldMk cId="1476619594" sldId="320"/>
            <ac:spMk id="6" creationId="{D586F47B-B3D2-45C8-8B12-C742022612FC}"/>
          </ac:spMkLst>
        </pc:spChg>
        <pc:picChg chg="mod ord">
          <ac:chgData name="England, Norunn" userId="b717df17-169b-4177-8097-e537d1b0a499" providerId="ADAL" clId="{D2A94DDF-DA48-4B17-8E91-7D78CA19FDAC}" dt="2023-03-20T13:33:22.590" v="2171" actId="13244"/>
          <ac:picMkLst>
            <pc:docMk/>
            <pc:sldMk cId="1476619594" sldId="320"/>
            <ac:picMk id="13" creationId="{A45C41F7-BF6C-4997-B6CD-AD41761070C2}"/>
          </ac:picMkLst>
        </pc:picChg>
      </pc:sldChg>
      <pc:sldChg chg="modSp mod">
        <pc:chgData name="England, Norunn" userId="b717df17-169b-4177-8097-e537d1b0a499" providerId="ADAL" clId="{D2A94DDF-DA48-4B17-8E91-7D78CA19FDAC}" dt="2023-03-14T09:43:12.946" v="2093" actId="962"/>
        <pc:sldMkLst>
          <pc:docMk/>
          <pc:sldMk cId="254083184" sldId="321"/>
        </pc:sldMkLst>
        <pc:spChg chg="mod">
          <ac:chgData name="England, Norunn" userId="b717df17-169b-4177-8097-e537d1b0a499" providerId="ADAL" clId="{D2A94DDF-DA48-4B17-8E91-7D78CA19FDAC}" dt="2023-03-14T09:39:26.433" v="1991" actId="34135"/>
          <ac:spMkLst>
            <pc:docMk/>
            <pc:sldMk cId="254083184" sldId="321"/>
            <ac:spMk id="2" creationId="{00000000-0000-0000-0000-000000000000}"/>
          </ac:spMkLst>
        </pc:spChg>
        <pc:spChg chg="mod">
          <ac:chgData name="England, Norunn" userId="b717df17-169b-4177-8097-e537d1b0a499" providerId="ADAL" clId="{D2A94DDF-DA48-4B17-8E91-7D78CA19FDAC}" dt="2023-03-14T09:43:12.946" v="2093" actId="962"/>
          <ac:spMkLst>
            <pc:docMk/>
            <pc:sldMk cId="254083184" sldId="321"/>
            <ac:spMk id="6" creationId="{4AD595E0-7602-4EBD-B5E0-29415B251485}"/>
          </ac:spMkLst>
        </pc:spChg>
        <pc:picChg chg="mod">
          <ac:chgData name="England, Norunn" userId="b717df17-169b-4177-8097-e537d1b0a499" providerId="ADAL" clId="{D2A94DDF-DA48-4B17-8E91-7D78CA19FDAC}" dt="2023-03-14T09:39:50.392" v="2080" actId="962"/>
          <ac:picMkLst>
            <pc:docMk/>
            <pc:sldMk cId="254083184" sldId="321"/>
            <ac:picMk id="5" creationId="{D0630896-4FED-4E12-AC57-7E8BDC27F011}"/>
          </ac:picMkLst>
        </pc:picChg>
      </pc:sldChg>
      <pc:sldChg chg="delSp modSp mod">
        <pc:chgData name="England, Norunn" userId="b717df17-169b-4177-8097-e537d1b0a499" providerId="ADAL" clId="{D2A94DDF-DA48-4B17-8E91-7D78CA19FDAC}" dt="2023-03-14T09:07:38.499" v="1875" actId="962"/>
        <pc:sldMkLst>
          <pc:docMk/>
          <pc:sldMk cId="2389867215" sldId="322"/>
        </pc:sldMkLst>
        <pc:spChg chg="mod">
          <ac:chgData name="England, Norunn" userId="b717df17-169b-4177-8097-e537d1b0a499" providerId="ADAL" clId="{D2A94DDF-DA48-4B17-8E91-7D78CA19FDAC}" dt="2023-03-14T08:40:46.945" v="1801" actId="34135"/>
          <ac:spMkLst>
            <pc:docMk/>
            <pc:sldMk cId="2389867215" sldId="322"/>
            <ac:spMk id="2" creationId="{00000000-0000-0000-0000-000000000000}"/>
          </ac:spMkLst>
        </pc:spChg>
        <pc:spChg chg="mod">
          <ac:chgData name="England, Norunn" userId="b717df17-169b-4177-8097-e537d1b0a499" providerId="ADAL" clId="{D2A94DDF-DA48-4B17-8E91-7D78CA19FDAC}" dt="2023-03-14T09:07:38.499" v="1875" actId="962"/>
          <ac:spMkLst>
            <pc:docMk/>
            <pc:sldMk cId="2389867215" sldId="322"/>
            <ac:spMk id="9" creationId="{A0D97067-0AEE-AC13-1736-0E015C440960}"/>
          </ac:spMkLst>
        </pc:spChg>
        <pc:spChg chg="del mod">
          <ac:chgData name="England, Norunn" userId="b717df17-169b-4177-8097-e537d1b0a499" providerId="ADAL" clId="{D2A94DDF-DA48-4B17-8E91-7D78CA19FDAC}" dt="2023-03-14T09:05:44.069" v="1816" actId="478"/>
          <ac:spMkLst>
            <pc:docMk/>
            <pc:sldMk cId="2389867215" sldId="322"/>
            <ac:spMk id="10" creationId="{CBB141D6-2FBC-70A9-F7F7-40070FE4EDF4}"/>
          </ac:spMkLst>
        </pc:spChg>
        <pc:picChg chg="mod">
          <ac:chgData name="England, Norunn" userId="b717df17-169b-4177-8097-e537d1b0a499" providerId="ADAL" clId="{D2A94DDF-DA48-4B17-8E91-7D78CA19FDAC}" dt="2023-03-14T09:05:05.351" v="1813" actId="962"/>
          <ac:picMkLst>
            <pc:docMk/>
            <pc:sldMk cId="2389867215" sldId="322"/>
            <ac:picMk id="5" creationId="{0E578125-B185-1865-BC3C-C1B608314B52}"/>
          </ac:picMkLst>
        </pc:picChg>
      </pc:sldChg>
      <pc:sldChg chg="delSp modSp mod">
        <pc:chgData name="England, Norunn" userId="b717df17-169b-4177-8097-e537d1b0a499" providerId="ADAL" clId="{D2A94DDF-DA48-4B17-8E91-7D78CA19FDAC}" dt="2023-03-15T09:54:14.112" v="2169" actId="13244"/>
        <pc:sldMkLst>
          <pc:docMk/>
          <pc:sldMk cId="3578152025" sldId="323"/>
        </pc:sldMkLst>
        <pc:spChg chg="mod">
          <ac:chgData name="England, Norunn" userId="b717df17-169b-4177-8097-e537d1b0a499" providerId="ADAL" clId="{D2A94DDF-DA48-4B17-8E91-7D78CA19FDAC}" dt="2023-03-14T07:42:37.930" v="1274" actId="34135"/>
          <ac:spMkLst>
            <pc:docMk/>
            <pc:sldMk cId="3578152025" sldId="323"/>
            <ac:spMk id="2" creationId="{00000000-0000-0000-0000-000000000000}"/>
          </ac:spMkLst>
        </pc:spChg>
        <pc:spChg chg="mod">
          <ac:chgData name="England, Norunn" userId="b717df17-169b-4177-8097-e537d1b0a499" providerId="ADAL" clId="{D2A94DDF-DA48-4B17-8E91-7D78CA19FDAC}" dt="2023-03-14T08:09:52.068" v="1674" actId="13926"/>
          <ac:spMkLst>
            <pc:docMk/>
            <pc:sldMk cId="3578152025" sldId="323"/>
            <ac:spMk id="11" creationId="{BA2CC2E7-6C2C-BF9D-2CA2-7F70F0A4AF97}"/>
          </ac:spMkLst>
        </pc:spChg>
        <pc:spChg chg="del mod">
          <ac:chgData name="England, Norunn" userId="b717df17-169b-4177-8097-e537d1b0a499" providerId="ADAL" clId="{D2A94DDF-DA48-4B17-8E91-7D78CA19FDAC}" dt="2023-03-14T08:07:37.609" v="1660" actId="478"/>
          <ac:spMkLst>
            <pc:docMk/>
            <pc:sldMk cId="3578152025" sldId="323"/>
            <ac:spMk id="12" creationId="{995D9C84-CC5D-6027-7D79-516E6334E05C}"/>
          </ac:spMkLst>
        </pc:spChg>
        <pc:spChg chg="mod ord">
          <ac:chgData name="England, Norunn" userId="b717df17-169b-4177-8097-e537d1b0a499" providerId="ADAL" clId="{D2A94DDF-DA48-4B17-8E91-7D78CA19FDAC}" dt="2023-03-15T09:54:05.871" v="2168" actId="962"/>
          <ac:spMkLst>
            <pc:docMk/>
            <pc:sldMk cId="3578152025" sldId="323"/>
            <ac:spMk id="13" creationId="{D08F6BB3-20D0-6F03-3023-E820AA7BCCCD}"/>
          </ac:spMkLst>
        </pc:spChg>
        <pc:spChg chg="mod ord">
          <ac:chgData name="England, Norunn" userId="b717df17-169b-4177-8097-e537d1b0a499" providerId="ADAL" clId="{D2A94DDF-DA48-4B17-8E91-7D78CA19FDAC}" dt="2023-03-15T09:54:14.112" v="2169" actId="13244"/>
          <ac:spMkLst>
            <pc:docMk/>
            <pc:sldMk cId="3578152025" sldId="323"/>
            <ac:spMk id="15" creationId="{2AFC27A5-B39D-8761-CD19-8839EF6C90BD}"/>
          </ac:spMkLst>
        </pc:spChg>
        <pc:picChg chg="mod">
          <ac:chgData name="England, Norunn" userId="b717df17-169b-4177-8097-e537d1b0a499" providerId="ADAL" clId="{D2A94DDF-DA48-4B17-8E91-7D78CA19FDAC}" dt="2023-03-14T07:43:02.446" v="1374" actId="962"/>
          <ac:picMkLst>
            <pc:docMk/>
            <pc:sldMk cId="3578152025" sldId="323"/>
            <ac:picMk id="4" creationId="{B3560EE1-62FE-0E2E-A613-471AADA47141}"/>
          </ac:picMkLst>
        </pc:picChg>
        <pc:picChg chg="mod ord">
          <ac:chgData name="England, Norunn" userId="b717df17-169b-4177-8097-e537d1b0a499" providerId="ADAL" clId="{D2A94DDF-DA48-4B17-8E91-7D78CA19FDAC}" dt="2023-03-15T09:52:43.907" v="2166" actId="13244"/>
          <ac:picMkLst>
            <pc:docMk/>
            <pc:sldMk cId="3578152025" sldId="323"/>
            <ac:picMk id="14" creationId="{7997A248-C249-9395-4B6E-96DAA15905E5}"/>
          </ac:picMkLst>
        </pc:picChg>
      </pc:sldChg>
      <pc:sldChg chg="modSp mod">
        <pc:chgData name="England, Norunn" userId="b717df17-169b-4177-8097-e537d1b0a499" providerId="ADAL" clId="{D2A94DDF-DA48-4B17-8E91-7D78CA19FDAC}" dt="2023-03-15T09:52:03.255" v="2165" actId="13244"/>
        <pc:sldMkLst>
          <pc:docMk/>
          <pc:sldMk cId="4135576171" sldId="324"/>
        </pc:sldMkLst>
        <pc:spChg chg="mod">
          <ac:chgData name="England, Norunn" userId="b717df17-169b-4177-8097-e537d1b0a499" providerId="ADAL" clId="{D2A94DDF-DA48-4B17-8E91-7D78CA19FDAC}" dt="2023-03-14T07:41:53.613" v="1273" actId="34135"/>
          <ac:spMkLst>
            <pc:docMk/>
            <pc:sldMk cId="4135576171" sldId="324"/>
            <ac:spMk id="2" creationId="{00000000-0000-0000-0000-000000000000}"/>
          </ac:spMkLst>
        </pc:spChg>
        <pc:spChg chg="mod">
          <ac:chgData name="England, Norunn" userId="b717df17-169b-4177-8097-e537d1b0a499" providerId="ADAL" clId="{D2A94DDF-DA48-4B17-8E91-7D78CA19FDAC}" dt="2023-03-14T07:41:04.331" v="1228" actId="962"/>
          <ac:spMkLst>
            <pc:docMk/>
            <pc:sldMk cId="4135576171" sldId="324"/>
            <ac:spMk id="3" creationId="{86BDB5F0-0780-A7E2-2C64-334E66C83DE0}"/>
          </ac:spMkLst>
        </pc:spChg>
        <pc:picChg chg="mod ord">
          <ac:chgData name="England, Norunn" userId="b717df17-169b-4177-8097-e537d1b0a499" providerId="ADAL" clId="{D2A94DDF-DA48-4B17-8E91-7D78CA19FDAC}" dt="2023-03-15T09:52:03.255" v="2165" actId="13244"/>
          <ac:picMkLst>
            <pc:docMk/>
            <pc:sldMk cId="4135576171" sldId="324"/>
            <ac:picMk id="4" creationId="{13D48151-14A5-F6ED-A120-8427A7392835}"/>
          </ac:picMkLst>
        </pc:picChg>
        <pc:picChg chg="mod">
          <ac:chgData name="England, Norunn" userId="b717df17-169b-4177-8097-e537d1b0a499" providerId="ADAL" clId="{D2A94DDF-DA48-4B17-8E91-7D78CA19FDAC}" dt="2023-03-14T07:39:29.121" v="1204" actId="962"/>
          <ac:picMkLst>
            <pc:docMk/>
            <pc:sldMk cId="4135576171" sldId="324"/>
            <ac:picMk id="5" creationId="{14D612A9-7D18-AE64-3EDC-F224F82350A1}"/>
          </ac:picMkLst>
        </pc:picChg>
      </pc:sldChg>
      <pc:sldChg chg="delSp modSp mod">
        <pc:chgData name="England, Norunn" userId="b717df17-169b-4177-8097-e537d1b0a499" providerId="ADAL" clId="{D2A94DDF-DA48-4B17-8E91-7D78CA19FDAC}" dt="2023-03-15T09:55:16.283" v="2170" actId="13244"/>
        <pc:sldMkLst>
          <pc:docMk/>
          <pc:sldMk cId="1444482222" sldId="325"/>
        </pc:sldMkLst>
        <pc:spChg chg="mod">
          <ac:chgData name="England, Norunn" userId="b717df17-169b-4177-8097-e537d1b0a499" providerId="ADAL" clId="{D2A94DDF-DA48-4B17-8E91-7D78CA19FDAC}" dt="2023-03-14T08:17:01.648" v="1675" actId="34135"/>
          <ac:spMkLst>
            <pc:docMk/>
            <pc:sldMk cId="1444482222" sldId="325"/>
            <ac:spMk id="2" creationId="{00000000-0000-0000-0000-000000000000}"/>
          </ac:spMkLst>
        </pc:spChg>
        <pc:spChg chg="mod">
          <ac:chgData name="England, Norunn" userId="b717df17-169b-4177-8097-e537d1b0a499" providerId="ADAL" clId="{D2A94DDF-DA48-4B17-8E91-7D78CA19FDAC}" dt="2023-03-14T08:37:39.744" v="1800" actId="962"/>
          <ac:spMkLst>
            <pc:docMk/>
            <pc:sldMk cId="1444482222" sldId="325"/>
            <ac:spMk id="12" creationId="{4121DBB8-069A-AD19-1287-88E6FDB9D10C}"/>
          </ac:spMkLst>
        </pc:spChg>
        <pc:spChg chg="del mod">
          <ac:chgData name="England, Norunn" userId="b717df17-169b-4177-8097-e537d1b0a499" providerId="ADAL" clId="{D2A94DDF-DA48-4B17-8E91-7D78CA19FDAC}" dt="2023-03-14T08:21:26.761" v="1793" actId="478"/>
          <ac:spMkLst>
            <pc:docMk/>
            <pc:sldMk cId="1444482222" sldId="325"/>
            <ac:spMk id="13" creationId="{F003FF56-99CF-65B0-BAAC-2196BFCA5243}"/>
          </ac:spMkLst>
        </pc:spChg>
        <pc:spChg chg="mod">
          <ac:chgData name="England, Norunn" userId="b717df17-169b-4177-8097-e537d1b0a499" providerId="ADAL" clId="{D2A94DDF-DA48-4B17-8E91-7D78CA19FDAC}" dt="2023-03-14T08:20:59.104" v="1790" actId="962"/>
          <ac:spMkLst>
            <pc:docMk/>
            <pc:sldMk cId="1444482222" sldId="325"/>
            <ac:spMk id="16" creationId="{60F43714-6071-51F1-A77E-44CE01FEB4D2}"/>
          </ac:spMkLst>
        </pc:spChg>
        <pc:picChg chg="mod ord">
          <ac:chgData name="England, Norunn" userId="b717df17-169b-4177-8097-e537d1b0a499" providerId="ADAL" clId="{D2A94DDF-DA48-4B17-8E91-7D78CA19FDAC}" dt="2023-03-15T09:55:16.283" v="2170" actId="13244"/>
          <ac:picMkLst>
            <pc:docMk/>
            <pc:sldMk cId="1444482222" sldId="325"/>
            <ac:picMk id="15" creationId="{8849C482-9BD2-CB4A-97B4-32E85D7BF80E}"/>
          </ac:picMkLst>
        </pc:picChg>
      </pc:sldChg>
      <pc:sldChg chg="addSp delSp modSp new del mod">
        <pc:chgData name="England, Norunn" userId="b717df17-169b-4177-8097-e537d1b0a499" providerId="ADAL" clId="{D2A94DDF-DA48-4B17-8E91-7D78CA19FDAC}" dt="2023-03-13T10:18:52.607" v="568" actId="47"/>
        <pc:sldMkLst>
          <pc:docMk/>
          <pc:sldMk cId="2640403317" sldId="326"/>
        </pc:sldMkLst>
        <pc:graphicFrameChg chg="add del mod">
          <ac:chgData name="England, Norunn" userId="b717df17-169b-4177-8097-e537d1b0a499" providerId="ADAL" clId="{D2A94DDF-DA48-4B17-8E91-7D78CA19FDAC}" dt="2023-03-13T09:41:29.408" v="4" actId="478"/>
          <ac:graphicFrameMkLst>
            <pc:docMk/>
            <pc:sldMk cId="2640403317" sldId="326"/>
            <ac:graphicFrameMk id="4" creationId="{02D7DA22-438D-49EE-E748-B1E004A69D00}"/>
          </ac:graphicFrameMkLst>
        </pc:graphicFrameChg>
        <pc:picChg chg="add mod">
          <ac:chgData name="England, Norunn" userId="b717df17-169b-4177-8097-e537d1b0a499" providerId="ADAL" clId="{D2A94DDF-DA48-4B17-8E91-7D78CA19FDAC}" dt="2023-03-13T09:41:54.899" v="6" actId="14100"/>
          <ac:picMkLst>
            <pc:docMk/>
            <pc:sldMk cId="2640403317" sldId="326"/>
            <ac:picMk id="1026" creationId="{448D22BF-0ED5-15BF-5A5E-541E5022E1E6}"/>
          </ac:picMkLst>
        </pc:picChg>
      </pc:sldChg>
    </pc:docChg>
  </pc:docChgLst>
  <pc:docChgLst>
    <pc:chgData name="England, Norunn" userId="b717df17-169b-4177-8097-e537d1b0a499" providerId="ADAL" clId="{8B9DFFAC-DD5F-4DF8-A38D-3853497BB325}"/>
    <pc:docChg chg="undo custSel addSld delSld modSld sldOrd">
      <pc:chgData name="England, Norunn" userId="b717df17-169b-4177-8097-e537d1b0a499" providerId="ADAL" clId="{8B9DFFAC-DD5F-4DF8-A38D-3853497BB325}" dt="2022-11-28T12:50:26.384" v="1551" actId="20577"/>
      <pc:docMkLst>
        <pc:docMk/>
      </pc:docMkLst>
      <pc:sldChg chg="addSp delSp modSp mod modNotesTx">
        <pc:chgData name="England, Norunn" userId="b717df17-169b-4177-8097-e537d1b0a499" providerId="ADAL" clId="{8B9DFFAC-DD5F-4DF8-A38D-3853497BB325}" dt="2022-11-28T12:50:26.384" v="1551" actId="20577"/>
        <pc:sldMkLst>
          <pc:docMk/>
          <pc:sldMk cId="2925050810" sldId="280"/>
        </pc:sldMkLst>
        <pc:spChg chg="mod">
          <ac:chgData name="England, Norunn" userId="b717df17-169b-4177-8097-e537d1b0a499" providerId="ADAL" clId="{8B9DFFAC-DD5F-4DF8-A38D-3853497BB325}" dt="2022-11-28T12:48:36.448" v="1529" actId="20577"/>
          <ac:spMkLst>
            <pc:docMk/>
            <pc:sldMk cId="2925050810" sldId="280"/>
            <ac:spMk id="3" creationId="{B8C20A48-9FA4-4C14-A361-E46B3567FA82}"/>
          </ac:spMkLst>
        </pc:spChg>
        <pc:spChg chg="add del">
          <ac:chgData name="England, Norunn" userId="b717df17-169b-4177-8097-e537d1b0a499" providerId="ADAL" clId="{8B9DFFAC-DD5F-4DF8-A38D-3853497BB325}" dt="2022-11-21T09:42:41.299" v="41" actId="478"/>
          <ac:spMkLst>
            <pc:docMk/>
            <pc:sldMk cId="2925050810" sldId="280"/>
            <ac:spMk id="4" creationId="{A6B7A51F-8EDE-4B98-8FFA-12C2E8806355}"/>
          </ac:spMkLst>
        </pc:spChg>
        <pc:spChg chg="add del mod">
          <ac:chgData name="England, Norunn" userId="b717df17-169b-4177-8097-e537d1b0a499" providerId="ADAL" clId="{8B9DFFAC-DD5F-4DF8-A38D-3853497BB325}" dt="2022-11-21T09:56:27.490" v="42" actId="478"/>
          <ac:spMkLst>
            <pc:docMk/>
            <pc:sldMk cId="2925050810" sldId="280"/>
            <ac:spMk id="5" creationId="{437672E3-3693-38D5-E40F-51FE29267B19}"/>
          </ac:spMkLst>
        </pc:spChg>
        <pc:picChg chg="add del mod">
          <ac:chgData name="England, Norunn" userId="b717df17-169b-4177-8097-e537d1b0a499" providerId="ADAL" clId="{8B9DFFAC-DD5F-4DF8-A38D-3853497BB325}" dt="2022-11-21T09:56:30.336" v="43" actId="478"/>
          <ac:picMkLst>
            <pc:docMk/>
            <pc:sldMk cId="2925050810" sldId="280"/>
            <ac:picMk id="2" creationId="{939C36C4-C636-131E-F629-34846A7E2454}"/>
          </ac:picMkLst>
        </pc:picChg>
        <pc:picChg chg="add del mod">
          <ac:chgData name="England, Norunn" userId="b717df17-169b-4177-8097-e537d1b0a499" providerId="ADAL" clId="{8B9DFFAC-DD5F-4DF8-A38D-3853497BB325}" dt="2022-11-21T09:42:37.372" v="37"/>
          <ac:picMkLst>
            <pc:docMk/>
            <pc:sldMk cId="2925050810" sldId="280"/>
            <ac:picMk id="6" creationId="{416C2CCA-48D2-FAEC-4783-9D5B342ECB1A}"/>
          </ac:picMkLst>
        </pc:picChg>
      </pc:sldChg>
      <pc:sldChg chg="addSp delSp modSp del mod">
        <pc:chgData name="England, Norunn" userId="b717df17-169b-4177-8097-e537d1b0a499" providerId="ADAL" clId="{8B9DFFAC-DD5F-4DF8-A38D-3853497BB325}" dt="2022-11-22T10:32:35.352" v="1232" actId="47"/>
        <pc:sldMkLst>
          <pc:docMk/>
          <pc:sldMk cId="1626641793" sldId="281"/>
        </pc:sldMkLst>
        <pc:spChg chg="mod">
          <ac:chgData name="England, Norunn" userId="b717df17-169b-4177-8097-e537d1b0a499" providerId="ADAL" clId="{8B9DFFAC-DD5F-4DF8-A38D-3853497BB325}" dt="2022-11-22T06:51:30.563" v="921" actId="1076"/>
          <ac:spMkLst>
            <pc:docMk/>
            <pc:sldMk cId="1626641793" sldId="281"/>
            <ac:spMk id="2" creationId="{00000000-0000-0000-0000-000000000000}"/>
          </ac:spMkLst>
        </pc:spChg>
        <pc:spChg chg="add mod">
          <ac:chgData name="England, Norunn" userId="b717df17-169b-4177-8097-e537d1b0a499" providerId="ADAL" clId="{8B9DFFAC-DD5F-4DF8-A38D-3853497BB325}" dt="2022-11-21T14:20:48.993" v="871" actId="1076"/>
          <ac:spMkLst>
            <pc:docMk/>
            <pc:sldMk cId="1626641793" sldId="281"/>
            <ac:spMk id="6" creationId="{C40D1567-282B-0B5F-9C91-12897D5C752D}"/>
          </ac:spMkLst>
        </pc:spChg>
        <pc:spChg chg="del">
          <ac:chgData name="England, Norunn" userId="b717df17-169b-4177-8097-e537d1b0a499" providerId="ADAL" clId="{8B9DFFAC-DD5F-4DF8-A38D-3853497BB325}" dt="2022-11-21T14:20:45.301" v="869" actId="21"/>
          <ac:spMkLst>
            <pc:docMk/>
            <pc:sldMk cId="1626641793" sldId="281"/>
            <ac:spMk id="10" creationId="{7B3A6519-D6BC-42E5-A369-5FBD8DFA5F8C}"/>
          </ac:spMkLst>
        </pc:spChg>
        <pc:spChg chg="del">
          <ac:chgData name="England, Norunn" userId="b717df17-169b-4177-8097-e537d1b0a499" providerId="ADAL" clId="{8B9DFFAC-DD5F-4DF8-A38D-3853497BB325}" dt="2022-11-22T06:52:45.422" v="927" actId="21"/>
          <ac:spMkLst>
            <pc:docMk/>
            <pc:sldMk cId="1626641793" sldId="281"/>
            <ac:spMk id="11" creationId="{00000000-0000-0000-0000-000000000000}"/>
          </ac:spMkLst>
        </pc:spChg>
        <pc:spChg chg="del">
          <ac:chgData name="England, Norunn" userId="b717df17-169b-4177-8097-e537d1b0a499" providerId="ADAL" clId="{8B9DFFAC-DD5F-4DF8-A38D-3853497BB325}" dt="2022-11-21T14:20:33.971" v="866" actId="478"/>
          <ac:spMkLst>
            <pc:docMk/>
            <pc:sldMk cId="1626641793" sldId="281"/>
            <ac:spMk id="13" creationId="{68624FE9-6AE9-424E-B219-772591C508EE}"/>
          </ac:spMkLst>
        </pc:spChg>
        <pc:picChg chg="del">
          <ac:chgData name="England, Norunn" userId="b717df17-169b-4177-8097-e537d1b0a499" providerId="ADAL" clId="{8B9DFFAC-DD5F-4DF8-A38D-3853497BB325}" dt="2022-11-21T14:20:41.621" v="868" actId="478"/>
          <ac:picMkLst>
            <pc:docMk/>
            <pc:sldMk cId="1626641793" sldId="281"/>
            <ac:picMk id="4" creationId="{699B6BDD-ED5F-426D-A35E-AA70E3223897}"/>
          </ac:picMkLst>
        </pc:picChg>
        <pc:picChg chg="add mod">
          <ac:chgData name="England, Norunn" userId="b717df17-169b-4177-8097-e537d1b0a499" providerId="ADAL" clId="{8B9DFFAC-DD5F-4DF8-A38D-3853497BB325}" dt="2022-11-21T14:21:13.935" v="875" actId="1076"/>
          <ac:picMkLst>
            <pc:docMk/>
            <pc:sldMk cId="1626641793" sldId="281"/>
            <ac:picMk id="5" creationId="{14D612A9-7D18-AE64-3EDC-F224F82350A1}"/>
          </ac:picMkLst>
        </pc:picChg>
        <pc:picChg chg="del">
          <ac:chgData name="England, Norunn" userId="b717df17-169b-4177-8097-e537d1b0a499" providerId="ADAL" clId="{8B9DFFAC-DD5F-4DF8-A38D-3853497BB325}" dt="2022-11-22T06:52:25.522" v="924" actId="21"/>
          <ac:picMkLst>
            <pc:docMk/>
            <pc:sldMk cId="1626641793" sldId="281"/>
            <ac:picMk id="17" creationId="{00000000-0000-0000-0000-000000000000}"/>
          </ac:picMkLst>
        </pc:picChg>
      </pc:sldChg>
      <pc:sldChg chg="modNotesTx">
        <pc:chgData name="England, Norunn" userId="b717df17-169b-4177-8097-e537d1b0a499" providerId="ADAL" clId="{8B9DFFAC-DD5F-4DF8-A38D-3853497BB325}" dt="2022-11-22T12:45:23.811" v="1357" actId="20577"/>
        <pc:sldMkLst>
          <pc:docMk/>
          <pc:sldMk cId="3768429544" sldId="297"/>
        </pc:sldMkLst>
      </pc:sldChg>
      <pc:sldChg chg="modSp mod modNotesTx">
        <pc:chgData name="England, Norunn" userId="b717df17-169b-4177-8097-e537d1b0a499" providerId="ADAL" clId="{8B9DFFAC-DD5F-4DF8-A38D-3853497BB325}" dt="2022-11-21T12:55:22.929" v="398" actId="1076"/>
        <pc:sldMkLst>
          <pc:docMk/>
          <pc:sldMk cId="4068740553" sldId="298"/>
        </pc:sldMkLst>
        <pc:spChg chg="mod">
          <ac:chgData name="England, Norunn" userId="b717df17-169b-4177-8097-e537d1b0a499" providerId="ADAL" clId="{8B9DFFAC-DD5F-4DF8-A38D-3853497BB325}" dt="2022-11-21T12:53:33.558" v="395" actId="20577"/>
          <ac:spMkLst>
            <pc:docMk/>
            <pc:sldMk cId="4068740553" sldId="298"/>
            <ac:spMk id="4" creationId="{B92A87F7-0316-4097-BC7C-F5D74E1AF6D9}"/>
          </ac:spMkLst>
        </pc:spChg>
        <pc:spChg chg="mod">
          <ac:chgData name="England, Norunn" userId="b717df17-169b-4177-8097-e537d1b0a499" providerId="ADAL" clId="{8B9DFFAC-DD5F-4DF8-A38D-3853497BB325}" dt="2022-11-21T12:55:22.929" v="398" actId="1076"/>
          <ac:spMkLst>
            <pc:docMk/>
            <pc:sldMk cId="4068740553" sldId="298"/>
            <ac:spMk id="5" creationId="{3B831BD6-F037-4938-BC60-A634D07B6102}"/>
          </ac:spMkLst>
        </pc:spChg>
        <pc:spChg chg="mod">
          <ac:chgData name="England, Norunn" userId="b717df17-169b-4177-8097-e537d1b0a499" providerId="ADAL" clId="{8B9DFFAC-DD5F-4DF8-A38D-3853497BB325}" dt="2022-11-21T12:55:18.057" v="397" actId="1076"/>
          <ac:spMkLst>
            <pc:docMk/>
            <pc:sldMk cId="4068740553" sldId="298"/>
            <ac:spMk id="6" creationId="{B4816D9F-90DD-4F1E-8397-8C87E0D8D14B}"/>
          </ac:spMkLst>
        </pc:spChg>
      </pc:sldChg>
      <pc:sldChg chg="modSp mod modNotesTx">
        <pc:chgData name="England, Norunn" userId="b717df17-169b-4177-8097-e537d1b0a499" providerId="ADAL" clId="{8B9DFFAC-DD5F-4DF8-A38D-3853497BB325}" dt="2022-11-28T12:31:50.618" v="1441" actId="20577"/>
        <pc:sldMkLst>
          <pc:docMk/>
          <pc:sldMk cId="3102272146" sldId="302"/>
        </pc:sldMkLst>
        <pc:spChg chg="mod">
          <ac:chgData name="England, Norunn" userId="b717df17-169b-4177-8097-e537d1b0a499" providerId="ADAL" clId="{8B9DFFAC-DD5F-4DF8-A38D-3853497BB325}" dt="2022-11-28T12:31:50.618" v="1441" actId="20577"/>
          <ac:spMkLst>
            <pc:docMk/>
            <pc:sldMk cId="3102272146" sldId="302"/>
            <ac:spMk id="4" creationId="{94A9F150-1D6F-444B-B01A-E80C22AEB768}"/>
          </ac:spMkLst>
        </pc:spChg>
      </pc:sldChg>
      <pc:sldChg chg="delSp modSp mod ord modNotesTx">
        <pc:chgData name="England, Norunn" userId="b717df17-169b-4177-8097-e537d1b0a499" providerId="ADAL" clId="{8B9DFFAC-DD5F-4DF8-A38D-3853497BB325}" dt="2022-11-21T12:27:08.279" v="350" actId="6549"/>
        <pc:sldMkLst>
          <pc:docMk/>
          <pc:sldMk cId="2561454988" sldId="303"/>
        </pc:sldMkLst>
        <pc:spChg chg="mod">
          <ac:chgData name="England, Norunn" userId="b717df17-169b-4177-8097-e537d1b0a499" providerId="ADAL" clId="{8B9DFFAC-DD5F-4DF8-A38D-3853497BB325}" dt="2022-11-21T11:45:01.264" v="345" actId="14100"/>
          <ac:spMkLst>
            <pc:docMk/>
            <pc:sldMk cId="2561454988" sldId="303"/>
            <ac:spMk id="4" creationId="{BB0C9461-C64F-4847-B082-0B0B04519EDF}"/>
          </ac:spMkLst>
        </pc:spChg>
        <pc:spChg chg="del">
          <ac:chgData name="England, Norunn" userId="b717df17-169b-4177-8097-e537d1b0a499" providerId="ADAL" clId="{8B9DFFAC-DD5F-4DF8-A38D-3853497BB325}" dt="2022-11-21T10:08:38.350" v="132" actId="478"/>
          <ac:spMkLst>
            <pc:docMk/>
            <pc:sldMk cId="2561454988" sldId="303"/>
            <ac:spMk id="5" creationId="{40C61B64-8A3B-4020-A318-12D39E01C5B0}"/>
          </ac:spMkLst>
        </pc:spChg>
        <pc:spChg chg="mod">
          <ac:chgData name="England, Norunn" userId="b717df17-169b-4177-8097-e537d1b0a499" providerId="ADAL" clId="{8B9DFFAC-DD5F-4DF8-A38D-3853497BB325}" dt="2022-11-21T11:44:42.473" v="341" actId="14100"/>
          <ac:spMkLst>
            <pc:docMk/>
            <pc:sldMk cId="2561454988" sldId="303"/>
            <ac:spMk id="6" creationId="{B2C481F1-C5C6-4BD3-8403-875500C562D9}"/>
          </ac:spMkLst>
        </pc:spChg>
      </pc:sldChg>
      <pc:sldChg chg="modSp del mod modNotesTx">
        <pc:chgData name="England, Norunn" userId="b717df17-169b-4177-8097-e537d1b0a499" providerId="ADAL" clId="{8B9DFFAC-DD5F-4DF8-A38D-3853497BB325}" dt="2022-11-21T12:44:03.122" v="363" actId="47"/>
        <pc:sldMkLst>
          <pc:docMk/>
          <pc:sldMk cId="1317415205" sldId="304"/>
        </pc:sldMkLst>
        <pc:spChg chg="mod">
          <ac:chgData name="England, Norunn" userId="b717df17-169b-4177-8097-e537d1b0a499" providerId="ADAL" clId="{8B9DFFAC-DD5F-4DF8-A38D-3853497BB325}" dt="2022-11-21T10:36:05.167" v="211" actId="21"/>
          <ac:spMkLst>
            <pc:docMk/>
            <pc:sldMk cId="1317415205" sldId="304"/>
            <ac:spMk id="4" creationId="{633E75B4-4BD5-416F-8437-99EA055A35CA}"/>
          </ac:spMkLst>
        </pc:spChg>
      </pc:sldChg>
      <pc:sldChg chg="modSp mod modNotesTx">
        <pc:chgData name="England, Norunn" userId="b717df17-169b-4177-8097-e537d1b0a499" providerId="ADAL" clId="{8B9DFFAC-DD5F-4DF8-A38D-3853497BB325}" dt="2022-11-28T12:41:04.629" v="1477" actId="20577"/>
        <pc:sldMkLst>
          <pc:docMk/>
          <pc:sldMk cId="1756219378" sldId="306"/>
        </pc:sldMkLst>
        <pc:spChg chg="mod">
          <ac:chgData name="England, Norunn" userId="b717df17-169b-4177-8097-e537d1b0a499" providerId="ADAL" clId="{8B9DFFAC-DD5F-4DF8-A38D-3853497BB325}" dt="2022-11-28T12:41:04.629" v="1477" actId="20577"/>
          <ac:spMkLst>
            <pc:docMk/>
            <pc:sldMk cId="1756219378" sldId="306"/>
            <ac:spMk id="2" creationId="{0DE73FD5-D018-4CF6-BEF9-BD53C7F277CD}"/>
          </ac:spMkLst>
        </pc:spChg>
      </pc:sldChg>
      <pc:sldChg chg="addSp delSp modSp mod modNotesTx">
        <pc:chgData name="England, Norunn" userId="b717df17-169b-4177-8097-e537d1b0a499" providerId="ADAL" clId="{8B9DFFAC-DD5F-4DF8-A38D-3853497BB325}" dt="2022-11-21T13:58:08.942" v="731" actId="34135"/>
        <pc:sldMkLst>
          <pc:docMk/>
          <pc:sldMk cId="680542370" sldId="307"/>
        </pc:sldMkLst>
        <pc:spChg chg="add del mod">
          <ac:chgData name="England, Norunn" userId="b717df17-169b-4177-8097-e537d1b0a499" providerId="ADAL" clId="{8B9DFFAC-DD5F-4DF8-A38D-3853497BB325}" dt="2022-11-21T13:14:05.388" v="627" actId="478"/>
          <ac:spMkLst>
            <pc:docMk/>
            <pc:sldMk cId="680542370" sldId="307"/>
            <ac:spMk id="4" creationId="{9474FA76-2A4E-CA98-2474-5FC55DB884E3}"/>
          </ac:spMkLst>
        </pc:spChg>
        <pc:spChg chg="del">
          <ac:chgData name="England, Norunn" userId="b717df17-169b-4177-8097-e537d1b0a499" providerId="ADAL" clId="{8B9DFFAC-DD5F-4DF8-A38D-3853497BB325}" dt="2022-11-21T13:14:11.692" v="629" actId="21"/>
          <ac:spMkLst>
            <pc:docMk/>
            <pc:sldMk cId="680542370" sldId="307"/>
            <ac:spMk id="6" creationId="{014DACA5-4CDC-4C73-96DB-1B5748204707}"/>
          </ac:spMkLst>
        </pc:spChg>
        <pc:spChg chg="del">
          <ac:chgData name="England, Norunn" userId="b717df17-169b-4177-8097-e537d1b0a499" providerId="ADAL" clId="{8B9DFFAC-DD5F-4DF8-A38D-3853497BB325}" dt="2022-11-21T13:14:19.628" v="632" actId="21"/>
          <ac:spMkLst>
            <pc:docMk/>
            <pc:sldMk cId="680542370" sldId="307"/>
            <ac:spMk id="7" creationId="{CF18B626-8376-4976-B650-AB69DE558D31}"/>
          </ac:spMkLst>
        </pc:spChg>
        <pc:spChg chg="del">
          <ac:chgData name="England, Norunn" userId="b717df17-169b-4177-8097-e537d1b0a499" providerId="ADAL" clId="{8B9DFFAC-DD5F-4DF8-A38D-3853497BB325}" dt="2022-11-21T13:15:32.356" v="643" actId="21"/>
          <ac:spMkLst>
            <pc:docMk/>
            <pc:sldMk cId="680542370" sldId="307"/>
            <ac:spMk id="8" creationId="{A955F2D3-AB73-4A23-B7CC-641E0470105A}"/>
          </ac:spMkLst>
        </pc:spChg>
        <pc:spChg chg="del">
          <ac:chgData name="England, Norunn" userId="b717df17-169b-4177-8097-e537d1b0a499" providerId="ADAL" clId="{8B9DFFAC-DD5F-4DF8-A38D-3853497BB325}" dt="2022-11-21T13:20:35.019" v="678" actId="21"/>
          <ac:spMkLst>
            <pc:docMk/>
            <pc:sldMk cId="680542370" sldId="307"/>
            <ac:spMk id="9" creationId="{3F1796A7-BEF9-4743-9C89-DFC8397D2AD4}"/>
          </ac:spMkLst>
        </pc:spChg>
        <pc:spChg chg="del">
          <ac:chgData name="England, Norunn" userId="b717df17-169b-4177-8097-e537d1b0a499" providerId="ADAL" clId="{8B9DFFAC-DD5F-4DF8-A38D-3853497BB325}" dt="2022-11-21T13:20:52.138" v="681" actId="21"/>
          <ac:spMkLst>
            <pc:docMk/>
            <pc:sldMk cId="680542370" sldId="307"/>
            <ac:spMk id="10" creationId="{79D5B2F1-B719-49A9-A887-A605EC9DDBBE}"/>
          </ac:spMkLst>
        </pc:spChg>
        <pc:spChg chg="add mod">
          <ac:chgData name="England, Norunn" userId="b717df17-169b-4177-8097-e537d1b0a499" providerId="ADAL" clId="{8B9DFFAC-DD5F-4DF8-A38D-3853497BB325}" dt="2022-11-21T13:20:12.717" v="675" actId="34135"/>
          <ac:spMkLst>
            <pc:docMk/>
            <pc:sldMk cId="680542370" sldId="307"/>
            <ac:spMk id="13" creationId="{7A884290-0AE5-61CD-367C-04432E2F1BA8}"/>
          </ac:spMkLst>
        </pc:spChg>
        <pc:spChg chg="add mod">
          <ac:chgData name="England, Norunn" userId="b717df17-169b-4177-8097-e537d1b0a499" providerId="ADAL" clId="{8B9DFFAC-DD5F-4DF8-A38D-3853497BB325}" dt="2022-11-21T13:19:39.149" v="670" actId="34135"/>
          <ac:spMkLst>
            <pc:docMk/>
            <pc:sldMk cId="680542370" sldId="307"/>
            <ac:spMk id="14" creationId="{DF804E92-7A76-A7DA-0825-DA8CC864CCE6}"/>
          </ac:spMkLst>
        </pc:spChg>
        <pc:spChg chg="add mod">
          <ac:chgData name="England, Norunn" userId="b717df17-169b-4177-8097-e537d1b0a499" providerId="ADAL" clId="{8B9DFFAC-DD5F-4DF8-A38D-3853497BB325}" dt="2022-11-21T13:19:48.044" v="671" actId="34135"/>
          <ac:spMkLst>
            <pc:docMk/>
            <pc:sldMk cId="680542370" sldId="307"/>
            <ac:spMk id="15" creationId="{4B04172E-562E-4886-357A-6DC10EFB5D2A}"/>
          </ac:spMkLst>
        </pc:spChg>
        <pc:spChg chg="add del mod">
          <ac:chgData name="England, Norunn" userId="b717df17-169b-4177-8097-e537d1b0a499" providerId="ADAL" clId="{8B9DFFAC-DD5F-4DF8-A38D-3853497BB325}" dt="2022-11-21T13:20:45.305" v="680" actId="478"/>
          <ac:spMkLst>
            <pc:docMk/>
            <pc:sldMk cId="680542370" sldId="307"/>
            <ac:spMk id="16" creationId="{62C28E8F-13AE-556B-AD45-C3B51B1FFA9F}"/>
          </ac:spMkLst>
        </pc:spChg>
        <pc:spChg chg="add del mod">
          <ac:chgData name="England, Norunn" userId="b717df17-169b-4177-8097-e537d1b0a499" providerId="ADAL" clId="{8B9DFFAC-DD5F-4DF8-A38D-3853497BB325}" dt="2022-11-21T13:21:49.464" v="692" actId="21"/>
          <ac:spMkLst>
            <pc:docMk/>
            <pc:sldMk cId="680542370" sldId="307"/>
            <ac:spMk id="17" creationId="{EDA84467-7173-FACA-24F5-238EA89244BB}"/>
          </ac:spMkLst>
        </pc:spChg>
        <pc:spChg chg="add mod">
          <ac:chgData name="England, Norunn" userId="b717df17-169b-4177-8097-e537d1b0a499" providerId="ADAL" clId="{8B9DFFAC-DD5F-4DF8-A38D-3853497BB325}" dt="2022-11-21T13:22:33.668" v="715" actId="34135"/>
          <ac:spMkLst>
            <pc:docMk/>
            <pc:sldMk cId="680542370" sldId="307"/>
            <ac:spMk id="18" creationId="{22966854-F289-FF5E-46C1-0E33CDBEFFCF}"/>
          </ac:spMkLst>
        </pc:spChg>
        <pc:spChg chg="add mod">
          <ac:chgData name="England, Norunn" userId="b717df17-169b-4177-8097-e537d1b0a499" providerId="ADAL" clId="{8B9DFFAC-DD5F-4DF8-A38D-3853497BB325}" dt="2022-11-21T13:58:08.942" v="731" actId="34135"/>
          <ac:spMkLst>
            <pc:docMk/>
            <pc:sldMk cId="680542370" sldId="307"/>
            <ac:spMk id="19" creationId="{E4010BEB-9D90-D321-C233-5D83CF54A875}"/>
          </ac:spMkLst>
        </pc:spChg>
        <pc:picChg chg="del">
          <ac:chgData name="England, Norunn" userId="b717df17-169b-4177-8097-e537d1b0a499" providerId="ADAL" clId="{8B9DFFAC-DD5F-4DF8-A38D-3853497BB325}" dt="2022-11-21T13:13:33.488" v="623" actId="478"/>
          <ac:picMkLst>
            <pc:docMk/>
            <pc:sldMk cId="680542370" sldId="307"/>
            <ac:picMk id="5" creationId="{630C5BBF-EB99-4252-A31B-EABE1B79A03F}"/>
          </ac:picMkLst>
        </pc:picChg>
        <pc:picChg chg="add mod">
          <ac:chgData name="England, Norunn" userId="b717df17-169b-4177-8097-e537d1b0a499" providerId="ADAL" clId="{8B9DFFAC-DD5F-4DF8-A38D-3853497BB325}" dt="2022-11-21T13:19:58.975" v="673" actId="34135"/>
          <ac:picMkLst>
            <pc:docMk/>
            <pc:sldMk cId="680542370" sldId="307"/>
            <ac:picMk id="12" creationId="{18F42FE4-827A-00F4-A314-9E0A641104DB}"/>
          </ac:picMkLst>
        </pc:picChg>
      </pc:sldChg>
      <pc:sldChg chg="addSp delSp modSp mod modNotesTx">
        <pc:chgData name="England, Norunn" userId="b717df17-169b-4177-8097-e537d1b0a499" providerId="ADAL" clId="{8B9DFFAC-DD5F-4DF8-A38D-3853497BB325}" dt="2022-11-22T10:43:37.224" v="1272" actId="34135"/>
        <pc:sldMkLst>
          <pc:docMk/>
          <pc:sldMk cId="1932596782" sldId="308"/>
        </pc:sldMkLst>
        <pc:spChg chg="add del mod">
          <ac:chgData name="England, Norunn" userId="b717df17-169b-4177-8097-e537d1b0a499" providerId="ADAL" clId="{8B9DFFAC-DD5F-4DF8-A38D-3853497BB325}" dt="2022-11-21T14:01:20.347" v="735" actId="478"/>
          <ac:spMkLst>
            <pc:docMk/>
            <pc:sldMk cId="1932596782" sldId="308"/>
            <ac:spMk id="3" creationId="{86FF36C6-6283-8AA5-CD25-3026B0BF3636}"/>
          </ac:spMkLst>
        </pc:spChg>
        <pc:spChg chg="add del mod">
          <ac:chgData name="England, Norunn" userId="b717df17-169b-4177-8097-e537d1b0a499" providerId="ADAL" clId="{8B9DFFAC-DD5F-4DF8-A38D-3853497BB325}" dt="2022-11-21T14:04:34.883" v="772" actId="21"/>
          <ac:spMkLst>
            <pc:docMk/>
            <pc:sldMk cId="1932596782" sldId="308"/>
            <ac:spMk id="7" creationId="{C277C192-A60D-467D-46AE-ECCA55E83ECB}"/>
          </ac:spMkLst>
        </pc:spChg>
        <pc:spChg chg="mod">
          <ac:chgData name="England, Norunn" userId="b717df17-169b-4177-8097-e537d1b0a499" providerId="ADAL" clId="{8B9DFFAC-DD5F-4DF8-A38D-3853497BB325}" dt="2022-11-21T14:04:31.787" v="771" actId="14100"/>
          <ac:spMkLst>
            <pc:docMk/>
            <pc:sldMk cId="1932596782" sldId="308"/>
            <ac:spMk id="8" creationId="{6EB92F79-2E3E-4AA0-AEC5-63C9549F6350}"/>
          </ac:spMkLst>
        </pc:spChg>
        <pc:spChg chg="add mod">
          <ac:chgData name="England, Norunn" userId="b717df17-169b-4177-8097-e537d1b0a499" providerId="ADAL" clId="{8B9DFFAC-DD5F-4DF8-A38D-3853497BB325}" dt="2022-11-22T10:43:37.224" v="1272" actId="34135"/>
          <ac:spMkLst>
            <pc:docMk/>
            <pc:sldMk cId="1932596782" sldId="308"/>
            <ac:spMk id="11" creationId="{90D1FC82-A006-B953-08D4-009D52FF8CEB}"/>
          </ac:spMkLst>
        </pc:spChg>
        <pc:spChg chg="mod">
          <ac:chgData name="England, Norunn" userId="b717df17-169b-4177-8097-e537d1b0a499" providerId="ADAL" clId="{8B9DFFAC-DD5F-4DF8-A38D-3853497BB325}" dt="2022-11-22T10:42:44.265" v="1266" actId="1076"/>
          <ac:spMkLst>
            <pc:docMk/>
            <pc:sldMk cId="1932596782" sldId="308"/>
            <ac:spMk id="12" creationId="{3F010D8E-26EF-4291-954D-BEE5C0CDB1C2}"/>
          </ac:spMkLst>
        </pc:spChg>
        <pc:picChg chg="add del mod">
          <ac:chgData name="England, Norunn" userId="b717df17-169b-4177-8097-e537d1b0a499" providerId="ADAL" clId="{8B9DFFAC-DD5F-4DF8-A38D-3853497BB325}" dt="2022-11-21T14:04:06.808" v="765" actId="478"/>
          <ac:picMkLst>
            <pc:docMk/>
            <pc:sldMk cId="1932596782" sldId="308"/>
            <ac:picMk id="5" creationId="{E4DA7BCC-4595-2A71-3E77-D27F08E75FA8}"/>
          </ac:picMkLst>
        </pc:picChg>
        <pc:picChg chg="del">
          <ac:chgData name="England, Norunn" userId="b717df17-169b-4177-8097-e537d1b0a499" providerId="ADAL" clId="{8B9DFFAC-DD5F-4DF8-A38D-3853497BB325}" dt="2022-11-21T14:01:07.688" v="732" actId="478"/>
          <ac:picMkLst>
            <pc:docMk/>
            <pc:sldMk cId="1932596782" sldId="308"/>
            <ac:picMk id="6" creationId="{3BA49F29-0513-452C-8BB3-320EABFF3838}"/>
          </ac:picMkLst>
        </pc:picChg>
        <pc:picChg chg="add del mod">
          <ac:chgData name="England, Norunn" userId="b717df17-169b-4177-8097-e537d1b0a499" providerId="ADAL" clId="{8B9DFFAC-DD5F-4DF8-A38D-3853497BB325}" dt="2022-11-22T10:43:24.230" v="1270" actId="34135"/>
          <ac:picMkLst>
            <pc:docMk/>
            <pc:sldMk cId="1932596782" sldId="308"/>
            <ac:picMk id="10" creationId="{F59C08DD-4438-0E54-992A-D69B824FACBE}"/>
          </ac:picMkLst>
        </pc:picChg>
        <pc:picChg chg="add del mod">
          <ac:chgData name="England, Norunn" userId="b717df17-169b-4177-8097-e537d1b0a499" providerId="ADAL" clId="{8B9DFFAC-DD5F-4DF8-A38D-3853497BB325}" dt="2022-11-22T10:40:30.131" v="1257" actId="22"/>
          <ac:picMkLst>
            <pc:docMk/>
            <pc:sldMk cId="1932596782" sldId="308"/>
            <ac:picMk id="14" creationId="{DBC412F6-7445-0D87-EA5F-7F4117790210}"/>
          </ac:picMkLst>
        </pc:picChg>
      </pc:sldChg>
      <pc:sldChg chg="del">
        <pc:chgData name="England, Norunn" userId="b717df17-169b-4177-8097-e537d1b0a499" providerId="ADAL" clId="{8B9DFFAC-DD5F-4DF8-A38D-3853497BB325}" dt="2022-11-21T14:14:11.750" v="844" actId="47"/>
        <pc:sldMkLst>
          <pc:docMk/>
          <pc:sldMk cId="3119898983" sldId="309"/>
        </pc:sldMkLst>
      </pc:sldChg>
      <pc:sldChg chg="addSp delSp modSp mod modNotesTx">
        <pc:chgData name="England, Norunn" userId="b717df17-169b-4177-8097-e537d1b0a499" providerId="ADAL" clId="{8B9DFFAC-DD5F-4DF8-A38D-3853497BB325}" dt="2022-11-22T10:44:35.465" v="1277" actId="34135"/>
        <pc:sldMkLst>
          <pc:docMk/>
          <pc:sldMk cId="1323781104" sldId="310"/>
        </pc:sldMkLst>
        <pc:spChg chg="add mod">
          <ac:chgData name="England, Norunn" userId="b717df17-169b-4177-8097-e537d1b0a499" providerId="ADAL" clId="{8B9DFFAC-DD5F-4DF8-A38D-3853497BB325}" dt="2022-11-21T14:19:46.182" v="865" actId="34135"/>
          <ac:spMkLst>
            <pc:docMk/>
            <pc:sldMk cId="1323781104" sldId="310"/>
            <ac:spMk id="5" creationId="{DA43A5D4-1217-469C-9CD8-9FF5C2A2BF3F}"/>
          </ac:spMkLst>
        </pc:spChg>
        <pc:spChg chg="del">
          <ac:chgData name="England, Norunn" userId="b717df17-169b-4177-8097-e537d1b0a499" providerId="ADAL" clId="{8B9DFFAC-DD5F-4DF8-A38D-3853497BB325}" dt="2022-11-21T14:18:00.541" v="847" actId="21"/>
          <ac:spMkLst>
            <pc:docMk/>
            <pc:sldMk cId="1323781104" sldId="310"/>
            <ac:spMk id="7" creationId="{732CAA66-F2A9-487E-9F9D-43CC20C24A19}"/>
          </ac:spMkLst>
        </pc:spChg>
        <pc:spChg chg="mod">
          <ac:chgData name="England, Norunn" userId="b717df17-169b-4177-8097-e537d1b0a499" providerId="ADAL" clId="{8B9DFFAC-DD5F-4DF8-A38D-3853497BB325}" dt="2022-11-22T10:44:35.465" v="1277" actId="34135"/>
          <ac:spMkLst>
            <pc:docMk/>
            <pc:sldMk cId="1323781104" sldId="310"/>
            <ac:spMk id="11" creationId="{1145ED34-2394-4294-8D81-F2BEAEF5A064}"/>
          </ac:spMkLst>
        </pc:spChg>
        <pc:spChg chg="mod">
          <ac:chgData name="England, Norunn" userId="b717df17-169b-4177-8097-e537d1b0a499" providerId="ADAL" clId="{8B9DFFAC-DD5F-4DF8-A38D-3853497BB325}" dt="2022-11-22T10:44:06.460" v="1273" actId="20577"/>
          <ac:spMkLst>
            <pc:docMk/>
            <pc:sldMk cId="1323781104" sldId="310"/>
            <ac:spMk id="15" creationId="{FFBE7C52-A642-452C-9259-A42AD104E517}"/>
          </ac:spMkLst>
        </pc:spChg>
        <pc:picChg chg="del">
          <ac:chgData name="England, Norunn" userId="b717df17-169b-4177-8097-e537d1b0a499" providerId="ADAL" clId="{8B9DFFAC-DD5F-4DF8-A38D-3853497BB325}" dt="2022-11-21T14:17:55.988" v="845" actId="478"/>
          <ac:picMkLst>
            <pc:docMk/>
            <pc:sldMk cId="1323781104" sldId="310"/>
            <ac:picMk id="3" creationId="{7F91822A-8B36-4B96-B908-828D0E2D4942}"/>
          </ac:picMkLst>
        </pc:picChg>
        <pc:picChg chg="add mod">
          <ac:chgData name="England, Norunn" userId="b717df17-169b-4177-8097-e537d1b0a499" providerId="ADAL" clId="{8B9DFFAC-DD5F-4DF8-A38D-3853497BB325}" dt="2022-11-21T14:19:42.486" v="864" actId="34135"/>
          <ac:picMkLst>
            <pc:docMk/>
            <pc:sldMk cId="1323781104" sldId="310"/>
            <ac:picMk id="4" creationId="{210F834D-90EF-DBB9-3552-FC1953F42D38}"/>
          </ac:picMkLst>
        </pc:picChg>
      </pc:sldChg>
      <pc:sldChg chg="modNotesTx">
        <pc:chgData name="England, Norunn" userId="b717df17-169b-4177-8097-e537d1b0a499" providerId="ADAL" clId="{8B9DFFAC-DD5F-4DF8-A38D-3853497BB325}" dt="2022-11-22T08:23:29.522" v="1044" actId="20577"/>
        <pc:sldMkLst>
          <pc:docMk/>
          <pc:sldMk cId="254083184" sldId="321"/>
        </pc:sldMkLst>
      </pc:sldChg>
      <pc:sldChg chg="addSp delSp modSp mod modNotesTx">
        <pc:chgData name="England, Norunn" userId="b717df17-169b-4177-8097-e537d1b0a499" providerId="ADAL" clId="{8B9DFFAC-DD5F-4DF8-A38D-3853497BB325}" dt="2022-11-22T12:41:03.464" v="1336"/>
        <pc:sldMkLst>
          <pc:docMk/>
          <pc:sldMk cId="2389867215" sldId="322"/>
        </pc:sldMkLst>
        <pc:spChg chg="add del mod">
          <ac:chgData name="England, Norunn" userId="b717df17-169b-4177-8097-e537d1b0a499" providerId="ADAL" clId="{8B9DFFAC-DD5F-4DF8-A38D-3853497BB325}" dt="2022-11-22T10:12:33.362" v="1056" actId="478"/>
          <ac:spMkLst>
            <pc:docMk/>
            <pc:sldMk cId="2389867215" sldId="322"/>
            <ac:spMk id="7" creationId="{FEC965FC-4891-E38A-D8E0-62844DF86506}"/>
          </ac:spMkLst>
        </pc:spChg>
        <pc:spChg chg="add mod">
          <ac:chgData name="England, Norunn" userId="b717df17-169b-4177-8097-e537d1b0a499" providerId="ADAL" clId="{8B9DFFAC-DD5F-4DF8-A38D-3853497BB325}" dt="2022-11-22T10:15:47.047" v="1076" actId="34135"/>
          <ac:spMkLst>
            <pc:docMk/>
            <pc:sldMk cId="2389867215" sldId="322"/>
            <ac:spMk id="8" creationId="{C70B27CE-3D3A-5C83-22BF-D3DA04D83380}"/>
          </ac:spMkLst>
        </pc:spChg>
        <pc:spChg chg="add mod">
          <ac:chgData name="England, Norunn" userId="b717df17-169b-4177-8097-e537d1b0a499" providerId="ADAL" clId="{8B9DFFAC-DD5F-4DF8-A38D-3853497BB325}" dt="2022-11-22T10:16:12.659" v="1080" actId="34135"/>
          <ac:spMkLst>
            <pc:docMk/>
            <pc:sldMk cId="2389867215" sldId="322"/>
            <ac:spMk id="9" creationId="{A0D97067-0AEE-AC13-1736-0E015C440960}"/>
          </ac:spMkLst>
        </pc:spChg>
        <pc:spChg chg="add mod">
          <ac:chgData name="England, Norunn" userId="b717df17-169b-4177-8097-e537d1b0a499" providerId="ADAL" clId="{8B9DFFAC-DD5F-4DF8-A38D-3853497BB325}" dt="2022-11-22T10:16:29.769" v="1081" actId="34135"/>
          <ac:spMkLst>
            <pc:docMk/>
            <pc:sldMk cId="2389867215" sldId="322"/>
            <ac:spMk id="10" creationId="{CBB141D6-2FBC-70A9-F7F7-40070FE4EDF4}"/>
          </ac:spMkLst>
        </pc:spChg>
        <pc:spChg chg="del mod">
          <ac:chgData name="England, Norunn" userId="b717df17-169b-4177-8097-e537d1b0a499" providerId="ADAL" clId="{8B9DFFAC-DD5F-4DF8-A38D-3853497BB325}" dt="2022-11-22T10:12:28.685" v="1055" actId="21"/>
          <ac:spMkLst>
            <pc:docMk/>
            <pc:sldMk cId="2389867215" sldId="322"/>
            <ac:spMk id="13" creationId="{7220A225-EB43-4569-9550-192D4B9B1C75}"/>
          </ac:spMkLst>
        </pc:spChg>
        <pc:spChg chg="del mod">
          <ac:chgData name="England, Norunn" userId="b717df17-169b-4177-8097-e537d1b0a499" providerId="ADAL" clId="{8B9DFFAC-DD5F-4DF8-A38D-3853497BB325}" dt="2022-11-22T10:14:00.816" v="1064" actId="21"/>
          <ac:spMkLst>
            <pc:docMk/>
            <pc:sldMk cId="2389867215" sldId="322"/>
            <ac:spMk id="16" creationId="{940C9222-1D60-4240-8BCF-2D1546EF8B73}"/>
          </ac:spMkLst>
        </pc:spChg>
        <pc:spChg chg="del mod">
          <ac:chgData name="England, Norunn" userId="b717df17-169b-4177-8097-e537d1b0a499" providerId="ADAL" clId="{8B9DFFAC-DD5F-4DF8-A38D-3853497BB325}" dt="2022-11-22T10:14:18.602" v="1067" actId="21"/>
          <ac:spMkLst>
            <pc:docMk/>
            <pc:sldMk cId="2389867215" sldId="322"/>
            <ac:spMk id="18" creationId="{27D4FAE8-1962-414E-BD29-E605082372DB}"/>
          </ac:spMkLst>
        </pc:spChg>
        <pc:picChg chg="del">
          <ac:chgData name="England, Norunn" userId="b717df17-169b-4177-8097-e537d1b0a499" providerId="ADAL" clId="{8B9DFFAC-DD5F-4DF8-A38D-3853497BB325}" dt="2022-11-22T10:11:43.480" v="1049" actId="478"/>
          <ac:picMkLst>
            <pc:docMk/>
            <pc:sldMk cId="2389867215" sldId="322"/>
            <ac:picMk id="4" creationId="{955A43A4-A66A-4723-998F-6312542B8EBF}"/>
          </ac:picMkLst>
        </pc:picChg>
        <pc:picChg chg="add mod">
          <ac:chgData name="England, Norunn" userId="b717df17-169b-4177-8097-e537d1b0a499" providerId="ADAL" clId="{8B9DFFAC-DD5F-4DF8-A38D-3853497BB325}" dt="2022-11-22T10:15:52.870" v="1077" actId="34135"/>
          <ac:picMkLst>
            <pc:docMk/>
            <pc:sldMk cId="2389867215" sldId="322"/>
            <ac:picMk id="5" creationId="{0E578125-B185-1865-BC3C-C1B608314B52}"/>
          </ac:picMkLst>
        </pc:picChg>
        <pc:picChg chg="add del mod">
          <ac:chgData name="England, Norunn" userId="b717df17-169b-4177-8097-e537d1b0a499" providerId="ADAL" clId="{8B9DFFAC-DD5F-4DF8-A38D-3853497BB325}" dt="2022-11-22T12:41:03.464" v="1336"/>
          <ac:picMkLst>
            <pc:docMk/>
            <pc:sldMk cId="2389867215" sldId="322"/>
            <ac:picMk id="11" creationId="{5F1BEB55-0188-CD4F-0985-567786DDA1DB}"/>
          </ac:picMkLst>
        </pc:picChg>
      </pc:sldChg>
      <pc:sldChg chg="addSp delSp modSp mod modNotesTx">
        <pc:chgData name="England, Norunn" userId="b717df17-169b-4177-8097-e537d1b0a499" providerId="ADAL" clId="{8B9DFFAC-DD5F-4DF8-A38D-3853497BB325}" dt="2022-11-22T12:32:58.410" v="1316" actId="34135"/>
        <pc:sldMkLst>
          <pc:docMk/>
          <pc:sldMk cId="3578152025" sldId="323"/>
        </pc:sldMkLst>
        <pc:spChg chg="mod">
          <ac:chgData name="England, Norunn" userId="b717df17-169b-4177-8097-e537d1b0a499" providerId="ADAL" clId="{8B9DFFAC-DD5F-4DF8-A38D-3853497BB325}" dt="2022-11-22T06:56:28.354" v="939" actId="1076"/>
          <ac:spMkLst>
            <pc:docMk/>
            <pc:sldMk cId="3578152025" sldId="323"/>
            <ac:spMk id="2" creationId="{00000000-0000-0000-0000-000000000000}"/>
          </ac:spMkLst>
        </pc:spChg>
        <pc:spChg chg="add del mod">
          <ac:chgData name="England, Norunn" userId="b717df17-169b-4177-8097-e537d1b0a499" providerId="ADAL" clId="{8B9DFFAC-DD5F-4DF8-A38D-3853497BB325}" dt="2022-11-22T06:57:12.893" v="944" actId="478"/>
          <ac:spMkLst>
            <pc:docMk/>
            <pc:sldMk cId="3578152025" sldId="323"/>
            <ac:spMk id="7" creationId="{6342CEFA-85D0-32E5-6EC6-16731B525484}"/>
          </ac:spMkLst>
        </pc:spChg>
        <pc:spChg chg="del">
          <ac:chgData name="England, Norunn" userId="b717df17-169b-4177-8097-e537d1b0a499" providerId="ADAL" clId="{8B9DFFAC-DD5F-4DF8-A38D-3853497BB325}" dt="2022-11-22T06:57:07.827" v="943" actId="21"/>
          <ac:spMkLst>
            <pc:docMk/>
            <pc:sldMk cId="3578152025" sldId="323"/>
            <ac:spMk id="8" creationId="{00000000-0000-0000-0000-000000000000}"/>
          </ac:spMkLst>
        </pc:spChg>
        <pc:spChg chg="del mod">
          <ac:chgData name="England, Norunn" userId="b717df17-169b-4177-8097-e537d1b0a499" providerId="ADAL" clId="{8B9DFFAC-DD5F-4DF8-A38D-3853497BB325}" dt="2022-11-22T06:58:14.416" v="995" actId="21"/>
          <ac:spMkLst>
            <pc:docMk/>
            <pc:sldMk cId="3578152025" sldId="323"/>
            <ac:spMk id="9" creationId="{B6A7940A-1184-4318-A03B-52F7F26F1486}"/>
          </ac:spMkLst>
        </pc:spChg>
        <pc:spChg chg="del">
          <ac:chgData name="England, Norunn" userId="b717df17-169b-4177-8097-e537d1b0a499" providerId="ADAL" clId="{8B9DFFAC-DD5F-4DF8-A38D-3853497BB325}" dt="2022-11-22T06:57:31.779" v="947" actId="21"/>
          <ac:spMkLst>
            <pc:docMk/>
            <pc:sldMk cId="3578152025" sldId="323"/>
            <ac:spMk id="10" creationId="{00000000-0000-0000-0000-000000000000}"/>
          </ac:spMkLst>
        </pc:spChg>
        <pc:spChg chg="add mod">
          <ac:chgData name="England, Norunn" userId="b717df17-169b-4177-8097-e537d1b0a499" providerId="ADAL" clId="{8B9DFFAC-DD5F-4DF8-A38D-3853497BB325}" dt="2022-11-22T12:23:31.397" v="1305" actId="34135"/>
          <ac:spMkLst>
            <pc:docMk/>
            <pc:sldMk cId="3578152025" sldId="323"/>
            <ac:spMk id="11" creationId="{BA2CC2E7-6C2C-BF9D-2CA2-7F70F0A4AF97}"/>
          </ac:spMkLst>
        </pc:spChg>
        <pc:spChg chg="add mod">
          <ac:chgData name="England, Norunn" userId="b717df17-169b-4177-8097-e537d1b0a499" providerId="ADAL" clId="{8B9DFFAC-DD5F-4DF8-A38D-3853497BB325}" dt="2022-11-22T12:32:58.410" v="1316" actId="34135"/>
          <ac:spMkLst>
            <pc:docMk/>
            <pc:sldMk cId="3578152025" sldId="323"/>
            <ac:spMk id="12" creationId="{995D9C84-CC5D-6027-7D79-516E6334E05C}"/>
          </ac:spMkLst>
        </pc:spChg>
        <pc:spChg chg="add mod">
          <ac:chgData name="England, Norunn" userId="b717df17-169b-4177-8097-e537d1b0a499" providerId="ADAL" clId="{8B9DFFAC-DD5F-4DF8-A38D-3853497BB325}" dt="2022-11-22T12:22:12.993" v="1296" actId="34135"/>
          <ac:spMkLst>
            <pc:docMk/>
            <pc:sldMk cId="3578152025" sldId="323"/>
            <ac:spMk id="13" creationId="{D08F6BB3-20D0-6F03-3023-E820AA7BCCCD}"/>
          </ac:spMkLst>
        </pc:spChg>
        <pc:spChg chg="add mod">
          <ac:chgData name="England, Norunn" userId="b717df17-169b-4177-8097-e537d1b0a499" providerId="ADAL" clId="{8B9DFFAC-DD5F-4DF8-A38D-3853497BB325}" dt="2022-11-22T12:25:16.518" v="1312" actId="34135"/>
          <ac:spMkLst>
            <pc:docMk/>
            <pc:sldMk cId="3578152025" sldId="323"/>
            <ac:spMk id="15" creationId="{2AFC27A5-B39D-8761-CD19-8839EF6C90BD}"/>
          </ac:spMkLst>
        </pc:spChg>
        <pc:spChg chg="add del mod">
          <ac:chgData name="England, Norunn" userId="b717df17-169b-4177-8097-e537d1b0a499" providerId="ADAL" clId="{8B9DFFAC-DD5F-4DF8-A38D-3853497BB325}" dt="2022-11-22T12:32:29" v="1314" actId="478"/>
          <ac:spMkLst>
            <pc:docMk/>
            <pc:sldMk cId="3578152025" sldId="323"/>
            <ac:spMk id="16" creationId="{AB6F4A64-49BD-3407-A8F2-2609AFBB3442}"/>
          </ac:spMkLst>
        </pc:spChg>
        <pc:picChg chg="add mod">
          <ac:chgData name="England, Norunn" userId="b717df17-169b-4177-8097-e537d1b0a499" providerId="ADAL" clId="{8B9DFFAC-DD5F-4DF8-A38D-3853497BB325}" dt="2022-11-22T10:48:37.297" v="1291" actId="34135"/>
          <ac:picMkLst>
            <pc:docMk/>
            <pc:sldMk cId="3578152025" sldId="323"/>
            <ac:picMk id="4" creationId="{B3560EE1-62FE-0E2E-A613-471AADA47141}"/>
          </ac:picMkLst>
        </pc:picChg>
        <pc:picChg chg="del">
          <ac:chgData name="England, Norunn" userId="b717df17-169b-4177-8097-e537d1b0a499" providerId="ADAL" clId="{8B9DFFAC-DD5F-4DF8-A38D-3853497BB325}" dt="2022-11-22T06:50:42.781" v="916" actId="478"/>
          <ac:picMkLst>
            <pc:docMk/>
            <pc:sldMk cId="3578152025" sldId="323"/>
            <ac:picMk id="5" creationId="{2D9A8D16-D10C-49CD-9852-E6CDB6A71EBC}"/>
          </ac:picMkLst>
        </pc:picChg>
        <pc:picChg chg="add mod">
          <ac:chgData name="England, Norunn" userId="b717df17-169b-4177-8097-e537d1b0a499" providerId="ADAL" clId="{8B9DFFAC-DD5F-4DF8-A38D-3853497BB325}" dt="2022-11-22T12:25:12.591" v="1311" actId="34135"/>
          <ac:picMkLst>
            <pc:docMk/>
            <pc:sldMk cId="3578152025" sldId="323"/>
            <ac:picMk id="14" creationId="{7997A248-C249-9395-4B6E-96DAA15905E5}"/>
          </ac:picMkLst>
        </pc:picChg>
      </pc:sldChg>
      <pc:sldChg chg="addSp delSp modSp add mod ord modNotesTx">
        <pc:chgData name="England, Norunn" userId="b717df17-169b-4177-8097-e537d1b0a499" providerId="ADAL" clId="{8B9DFFAC-DD5F-4DF8-A38D-3853497BB325}" dt="2022-11-28T12:47:23.449" v="1517" actId="20577"/>
        <pc:sldMkLst>
          <pc:docMk/>
          <pc:sldMk cId="4135576171" sldId="324"/>
        </pc:sldMkLst>
        <pc:spChg chg="mod">
          <ac:chgData name="England, Norunn" userId="b717df17-169b-4177-8097-e537d1b0a499" providerId="ADAL" clId="{8B9DFFAC-DD5F-4DF8-A38D-3853497BB325}" dt="2022-11-21T14:44:22.218" v="913" actId="1076"/>
          <ac:spMkLst>
            <pc:docMk/>
            <pc:sldMk cId="4135576171" sldId="324"/>
            <ac:spMk id="2" creationId="{00000000-0000-0000-0000-000000000000}"/>
          </ac:spMkLst>
        </pc:spChg>
        <pc:spChg chg="add mod">
          <ac:chgData name="England, Norunn" userId="b717df17-169b-4177-8097-e537d1b0a499" providerId="ADAL" clId="{8B9DFFAC-DD5F-4DF8-A38D-3853497BB325}" dt="2022-11-22T12:22:02.966" v="1295" actId="34135"/>
          <ac:spMkLst>
            <pc:docMk/>
            <pc:sldMk cId="4135576171" sldId="324"/>
            <ac:spMk id="3" creationId="{86BDB5F0-0780-A7E2-2C64-334E66C83DE0}"/>
          </ac:spMkLst>
        </pc:spChg>
        <pc:spChg chg="del">
          <ac:chgData name="England, Norunn" userId="b717df17-169b-4177-8097-e537d1b0a499" providerId="ADAL" clId="{8B9DFFAC-DD5F-4DF8-A38D-3853497BB325}" dt="2022-11-21T14:42:23.940" v="883" actId="21"/>
          <ac:spMkLst>
            <pc:docMk/>
            <pc:sldMk cId="4135576171" sldId="324"/>
            <ac:spMk id="6" creationId="{C40D1567-282B-0B5F-9C91-12897D5C752D}"/>
          </ac:spMkLst>
        </pc:spChg>
        <pc:spChg chg="add del mod">
          <ac:chgData name="England, Norunn" userId="b717df17-169b-4177-8097-e537d1b0a499" providerId="ADAL" clId="{8B9DFFAC-DD5F-4DF8-A38D-3853497BB325}" dt="2022-11-22T12:21:48.919" v="1292" actId="478"/>
          <ac:spMkLst>
            <pc:docMk/>
            <pc:sldMk cId="4135576171" sldId="324"/>
            <ac:spMk id="7" creationId="{FA329AE6-E63F-BB65-6CFA-D8ADBCC5FFFE}"/>
          </ac:spMkLst>
        </pc:spChg>
        <pc:spChg chg="del">
          <ac:chgData name="England, Norunn" userId="b717df17-169b-4177-8097-e537d1b0a499" providerId="ADAL" clId="{8B9DFFAC-DD5F-4DF8-A38D-3853497BB325}" dt="2022-11-21T14:22:00.771" v="878" actId="478"/>
          <ac:spMkLst>
            <pc:docMk/>
            <pc:sldMk cId="4135576171" sldId="324"/>
            <ac:spMk id="11" creationId="{00000000-0000-0000-0000-000000000000}"/>
          </ac:spMkLst>
        </pc:spChg>
        <pc:spChg chg="del">
          <ac:chgData name="England, Norunn" userId="b717df17-169b-4177-8097-e537d1b0a499" providerId="ADAL" clId="{8B9DFFAC-DD5F-4DF8-A38D-3853497BB325}" dt="2022-11-21T14:22:17.093" v="880" actId="478"/>
          <ac:spMkLst>
            <pc:docMk/>
            <pc:sldMk cId="4135576171" sldId="324"/>
            <ac:spMk id="15" creationId="{00000000-0000-0000-0000-000000000000}"/>
          </ac:spMkLst>
        </pc:spChg>
        <pc:picChg chg="add mod">
          <ac:chgData name="England, Norunn" userId="b717df17-169b-4177-8097-e537d1b0a499" providerId="ADAL" clId="{8B9DFFAC-DD5F-4DF8-A38D-3853497BB325}" dt="2022-11-22T12:21:54.797" v="1293" actId="34135"/>
          <ac:picMkLst>
            <pc:docMk/>
            <pc:sldMk cId="4135576171" sldId="324"/>
            <ac:picMk id="4" creationId="{13D48151-14A5-F6ED-A120-8427A7392835}"/>
          </ac:picMkLst>
        </pc:picChg>
        <pc:picChg chg="mod">
          <ac:chgData name="England, Norunn" userId="b717df17-169b-4177-8097-e537d1b0a499" providerId="ADAL" clId="{8B9DFFAC-DD5F-4DF8-A38D-3853497BB325}" dt="2022-11-22T12:21:58.967" v="1294" actId="34135"/>
          <ac:picMkLst>
            <pc:docMk/>
            <pc:sldMk cId="4135576171" sldId="324"/>
            <ac:picMk id="5" creationId="{14D612A9-7D18-AE64-3EDC-F224F82350A1}"/>
          </ac:picMkLst>
        </pc:picChg>
        <pc:picChg chg="del">
          <ac:chgData name="England, Norunn" userId="b717df17-169b-4177-8097-e537d1b0a499" providerId="ADAL" clId="{8B9DFFAC-DD5F-4DF8-A38D-3853497BB325}" dt="2022-11-21T14:21:57.701" v="877" actId="478"/>
          <ac:picMkLst>
            <pc:docMk/>
            <pc:sldMk cId="4135576171" sldId="324"/>
            <ac:picMk id="17" creationId="{00000000-0000-0000-0000-000000000000}"/>
          </ac:picMkLst>
        </pc:picChg>
      </pc:sldChg>
      <pc:sldChg chg="addSp delSp modSp add mod modNotesTx">
        <pc:chgData name="England, Norunn" userId="b717df17-169b-4177-8097-e537d1b0a499" providerId="ADAL" clId="{8B9DFFAC-DD5F-4DF8-A38D-3853497BB325}" dt="2022-11-22T12:39:39.662" v="1334" actId="20577"/>
        <pc:sldMkLst>
          <pc:docMk/>
          <pc:sldMk cId="1444482222" sldId="325"/>
        </pc:sldMkLst>
        <pc:spChg chg="mod">
          <ac:chgData name="England, Norunn" userId="b717df17-169b-4177-8097-e537d1b0a499" providerId="ADAL" clId="{8B9DFFAC-DD5F-4DF8-A38D-3853497BB325}" dt="2022-11-22T07:02:11.681" v="1041" actId="14100"/>
          <ac:spMkLst>
            <pc:docMk/>
            <pc:sldMk cId="1444482222" sldId="325"/>
            <ac:spMk id="2" creationId="{00000000-0000-0000-0000-000000000000}"/>
          </ac:spMkLst>
        </pc:spChg>
        <pc:spChg chg="add del mod">
          <ac:chgData name="England, Norunn" userId="b717df17-169b-4177-8097-e537d1b0a499" providerId="ADAL" clId="{8B9DFFAC-DD5F-4DF8-A38D-3853497BB325}" dt="2022-11-22T10:31:15.589" v="1226" actId="21"/>
          <ac:spMkLst>
            <pc:docMk/>
            <pc:sldMk cId="1444482222" sldId="325"/>
            <ac:spMk id="6" creationId="{36C7F68A-03AE-8F99-7ACC-DE6CB25EA7A3}"/>
          </ac:spMkLst>
        </pc:spChg>
        <pc:spChg chg="del">
          <ac:chgData name="England, Norunn" userId="b717df17-169b-4177-8097-e537d1b0a499" providerId="ADAL" clId="{8B9DFFAC-DD5F-4DF8-A38D-3853497BB325}" dt="2022-11-22T10:19:18.210" v="1184" actId="21"/>
          <ac:spMkLst>
            <pc:docMk/>
            <pc:sldMk cId="1444482222" sldId="325"/>
            <ac:spMk id="8" creationId="{00000000-0000-0000-0000-000000000000}"/>
          </ac:spMkLst>
        </pc:spChg>
        <pc:spChg chg="del">
          <ac:chgData name="England, Norunn" userId="b717df17-169b-4177-8097-e537d1b0a499" providerId="ADAL" clId="{8B9DFFAC-DD5F-4DF8-A38D-3853497BB325}" dt="2022-11-22T10:18:53.097" v="1179" actId="21"/>
          <ac:spMkLst>
            <pc:docMk/>
            <pc:sldMk cId="1444482222" sldId="325"/>
            <ac:spMk id="9" creationId="{B6A7940A-1184-4318-A03B-52F7F26F1486}"/>
          </ac:spMkLst>
        </pc:spChg>
        <pc:spChg chg="del">
          <ac:chgData name="England, Norunn" userId="b717df17-169b-4177-8097-e537d1b0a499" providerId="ADAL" clId="{8B9DFFAC-DD5F-4DF8-A38D-3853497BB325}" dt="2022-11-22T10:19:31.761" v="1188" actId="21"/>
          <ac:spMkLst>
            <pc:docMk/>
            <pc:sldMk cId="1444482222" sldId="325"/>
            <ac:spMk id="10" creationId="{00000000-0000-0000-0000-000000000000}"/>
          </ac:spMkLst>
        </pc:spChg>
        <pc:spChg chg="add del mod">
          <ac:chgData name="England, Norunn" userId="b717df17-169b-4177-8097-e537d1b0a499" providerId="ADAL" clId="{8B9DFFAC-DD5F-4DF8-A38D-3853497BB325}" dt="2022-11-22T10:19:21.994" v="1185" actId="478"/>
          <ac:spMkLst>
            <pc:docMk/>
            <pc:sldMk cId="1444482222" sldId="325"/>
            <ac:spMk id="11" creationId="{B2733079-0E13-FF8C-C356-B6FB9F3F733B}"/>
          </ac:spMkLst>
        </pc:spChg>
        <pc:spChg chg="add mod">
          <ac:chgData name="England, Norunn" userId="b717df17-169b-4177-8097-e537d1b0a499" providerId="ADAL" clId="{8B9DFFAC-DD5F-4DF8-A38D-3853497BB325}" dt="2022-11-22T10:31:47.013" v="1230" actId="34135"/>
          <ac:spMkLst>
            <pc:docMk/>
            <pc:sldMk cId="1444482222" sldId="325"/>
            <ac:spMk id="12" creationId="{4121DBB8-069A-AD19-1287-88E6FDB9D10C}"/>
          </ac:spMkLst>
        </pc:spChg>
        <pc:spChg chg="add mod">
          <ac:chgData name="England, Norunn" userId="b717df17-169b-4177-8097-e537d1b0a499" providerId="ADAL" clId="{8B9DFFAC-DD5F-4DF8-A38D-3853497BB325}" dt="2022-11-22T12:37:28.285" v="1318" actId="20577"/>
          <ac:spMkLst>
            <pc:docMk/>
            <pc:sldMk cId="1444482222" sldId="325"/>
            <ac:spMk id="13" creationId="{F003FF56-99CF-65B0-BAAC-2196BFCA5243}"/>
          </ac:spMkLst>
        </pc:spChg>
        <pc:spChg chg="add mod">
          <ac:chgData name="England, Norunn" userId="b717df17-169b-4177-8097-e537d1b0a499" providerId="ADAL" clId="{8B9DFFAC-DD5F-4DF8-A38D-3853497BB325}" dt="2022-11-22T10:31:29.263" v="1228" actId="1076"/>
          <ac:spMkLst>
            <pc:docMk/>
            <pc:sldMk cId="1444482222" sldId="325"/>
            <ac:spMk id="16" creationId="{60F43714-6071-51F1-A77E-44CE01FEB4D2}"/>
          </ac:spMkLst>
        </pc:spChg>
        <pc:picChg chg="del">
          <ac:chgData name="England, Norunn" userId="b717df17-169b-4177-8097-e537d1b0a499" providerId="ADAL" clId="{8B9DFFAC-DD5F-4DF8-A38D-3853497BB325}" dt="2022-11-22T10:00:38.182" v="1045" actId="478"/>
          <ac:picMkLst>
            <pc:docMk/>
            <pc:sldMk cId="1444482222" sldId="325"/>
            <ac:picMk id="4" creationId="{B3560EE1-62FE-0E2E-A613-471AADA47141}"/>
          </ac:picMkLst>
        </pc:picChg>
        <pc:picChg chg="add del mod">
          <ac:chgData name="England, Norunn" userId="b717df17-169b-4177-8097-e537d1b0a499" providerId="ADAL" clId="{8B9DFFAC-DD5F-4DF8-A38D-3853497BB325}" dt="2022-11-22T10:30:34.815" v="1222" actId="478"/>
          <ac:picMkLst>
            <pc:docMk/>
            <pc:sldMk cId="1444482222" sldId="325"/>
            <ac:picMk id="5" creationId="{B0A9A718-E4E4-47A1-0D9A-665AC0324F81}"/>
          </ac:picMkLst>
        </pc:picChg>
        <pc:picChg chg="add mod">
          <ac:chgData name="England, Norunn" userId="b717df17-169b-4177-8097-e537d1b0a499" providerId="ADAL" clId="{8B9DFFAC-DD5F-4DF8-A38D-3853497BB325}" dt="2022-11-22T10:31:36.438" v="1229" actId="34135"/>
          <ac:picMkLst>
            <pc:docMk/>
            <pc:sldMk cId="1444482222" sldId="325"/>
            <ac:picMk id="15" creationId="{8849C482-9BD2-CB4A-97B4-32E85D7BF80E}"/>
          </ac:picMkLst>
        </pc:picChg>
      </pc:sldChg>
      <pc:sldChg chg="add del">
        <pc:chgData name="England, Norunn" userId="b717df17-169b-4177-8097-e537d1b0a499" providerId="ADAL" clId="{8B9DFFAC-DD5F-4DF8-A38D-3853497BB325}" dt="2022-11-22T06:54:58.997" v="934"/>
        <pc:sldMkLst>
          <pc:docMk/>
          <pc:sldMk cId="2372279881" sldId="326"/>
        </pc:sldMkLst>
      </pc:sldChg>
    </pc:docChg>
  </pc:docChgLst>
  <pc:docChgLst>
    <pc:chgData name="England, Norunn" userId="S::norunn.england@digdir.no::b717df17-169b-4177-8097-e537d1b0a499" providerId="AD" clId="Web-{F548D44A-1ABE-4A1F-9948-03BBD3256738}"/>
    <pc:docChg chg="modSld">
      <pc:chgData name="England, Norunn" userId="S::norunn.england@digdir.no::b717df17-169b-4177-8097-e537d1b0a499" providerId="AD" clId="Web-{F548D44A-1ABE-4A1F-9948-03BBD3256738}" dt="2023-03-28T06:48:37.639" v="0"/>
      <pc:docMkLst>
        <pc:docMk/>
      </pc:docMkLst>
      <pc:sldChg chg="modNotes">
        <pc:chgData name="England, Norunn" userId="S::norunn.england@digdir.no::b717df17-169b-4177-8097-e537d1b0a499" providerId="AD" clId="Web-{F548D44A-1ABE-4A1F-9948-03BBD3256738}" dt="2023-03-28T06:48:37.639" v="0"/>
        <pc:sldMkLst>
          <pc:docMk/>
          <pc:sldMk cId="4068740553" sldId="2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27.03.2023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3AE68-DDCC-4AC1-A6B5-0C5C35EB6AB0}" type="datetimeFigureOut">
              <a:rPr lang="nn-NO" smtClean="0"/>
              <a:t>27.03.2023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AA2B4-80BA-47CC-90E3-A710BD19ED21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11460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porten.no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Dette </a:t>
            </a:r>
            <a:r>
              <a:rPr lang="en-US" dirty="0" err="1"/>
              <a:t>kurset</a:t>
            </a:r>
            <a:r>
              <a:rPr lang="en-US" dirty="0"/>
              <a:t> er </a:t>
            </a:r>
            <a:r>
              <a:rPr lang="en-US" dirty="0" err="1"/>
              <a:t>laget</a:t>
            </a:r>
            <a:r>
              <a:rPr lang="en-US" dirty="0"/>
              <a:t> for de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vite</a:t>
            </a:r>
            <a:r>
              <a:rPr lang="en-US" baseline="0" dirty="0"/>
              <a:t> </a:t>
            </a:r>
            <a:r>
              <a:rPr lang="en-US" baseline="0" dirty="0" err="1"/>
              <a:t>hvordan</a:t>
            </a:r>
            <a:r>
              <a:rPr lang="en-US" baseline="0" dirty="0"/>
              <a:t> </a:t>
            </a:r>
            <a:r>
              <a:rPr lang="en-US" baseline="0" dirty="0" err="1"/>
              <a:t>innlogging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offentlige</a:t>
            </a:r>
            <a:r>
              <a:rPr lang="en-US" baseline="0" dirty="0"/>
              <a:t> </a:t>
            </a:r>
            <a:r>
              <a:rPr lang="en-US" baseline="0" dirty="0" err="1"/>
              <a:t>tjenester</a:t>
            </a:r>
            <a:r>
              <a:rPr lang="en-US" baseline="0" dirty="0"/>
              <a:t> med </a:t>
            </a:r>
            <a:r>
              <a:rPr lang="en-US" baseline="0" dirty="0" err="1"/>
              <a:t>BankID</a:t>
            </a:r>
            <a:r>
              <a:rPr lang="en-US" baseline="0" dirty="0"/>
              <a:t> med </a:t>
            </a:r>
            <a:r>
              <a:rPr lang="en-US" baseline="0" dirty="0" err="1"/>
              <a:t>kodebrikke</a:t>
            </a:r>
            <a:r>
              <a:rPr lang="en-US" baseline="0" dirty="0"/>
              <a:t> </a:t>
            </a:r>
            <a:r>
              <a:rPr lang="en-US" baseline="0" dirty="0" err="1"/>
              <a:t>fungerer</a:t>
            </a:r>
            <a:r>
              <a:rPr lang="en-US" baseline="0" dirty="0"/>
              <a:t>.</a:t>
            </a:r>
          </a:p>
          <a:p>
            <a:pPr eaLnBrk="1" hangingPunct="1"/>
            <a:r>
              <a:rPr lang="en-US" baseline="0" dirty="0" err="1"/>
              <a:t>Ønsker</a:t>
            </a:r>
            <a:r>
              <a:rPr lang="en-US" baseline="0" dirty="0"/>
              <a:t> </a:t>
            </a:r>
            <a:r>
              <a:rPr lang="en-US" baseline="0" dirty="0" err="1"/>
              <a:t>dere</a:t>
            </a:r>
            <a:r>
              <a:rPr lang="en-US" baseline="0" dirty="0"/>
              <a:t> at </a:t>
            </a:r>
            <a:r>
              <a:rPr lang="en-US" baseline="0" dirty="0" err="1"/>
              <a:t>kurset</a:t>
            </a:r>
            <a:r>
              <a:rPr lang="en-US" baseline="0" dirty="0"/>
              <a:t> </a:t>
            </a:r>
            <a:r>
              <a:rPr lang="en-US" baseline="0" dirty="0" err="1"/>
              <a:t>skal</a:t>
            </a:r>
            <a:r>
              <a:rPr lang="en-US" baseline="0" dirty="0"/>
              <a:t> </a:t>
            </a:r>
            <a:r>
              <a:rPr lang="en-US" baseline="0" dirty="0" err="1"/>
              <a:t>være</a:t>
            </a:r>
            <a:r>
              <a:rPr lang="en-US" baseline="0" dirty="0"/>
              <a:t> et </a:t>
            </a:r>
            <a:r>
              <a:rPr lang="en-US" baseline="0" dirty="0" err="1"/>
              <a:t>praktisk</a:t>
            </a:r>
            <a:r>
              <a:rPr lang="en-US" baseline="0" dirty="0"/>
              <a:t> </a:t>
            </a:r>
            <a:r>
              <a:rPr lang="en-US" baseline="0" dirty="0" err="1"/>
              <a:t>kurs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baseline="0" dirty="0"/>
              <a:t> </a:t>
            </a:r>
            <a:r>
              <a:rPr lang="en-US" baseline="0" dirty="0" err="1"/>
              <a:t>innlogging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offentlige</a:t>
            </a:r>
            <a:r>
              <a:rPr lang="en-US" baseline="0" dirty="0"/>
              <a:t> </a:t>
            </a:r>
            <a:r>
              <a:rPr lang="en-US" baseline="0" dirty="0" err="1"/>
              <a:t>tjenester</a:t>
            </a:r>
            <a:r>
              <a:rPr lang="en-US" baseline="0" dirty="0"/>
              <a:t>, </a:t>
            </a:r>
            <a:r>
              <a:rPr lang="en-US" baseline="0" dirty="0" err="1"/>
              <a:t>må</a:t>
            </a:r>
            <a:r>
              <a:rPr lang="en-US" baseline="0" dirty="0"/>
              <a:t> </a:t>
            </a:r>
            <a:r>
              <a:rPr lang="en-US" baseline="0" dirty="0" err="1"/>
              <a:t>deltakerene</a:t>
            </a:r>
            <a:r>
              <a:rPr lang="en-US" baseline="0" dirty="0"/>
              <a:t> ha </a:t>
            </a:r>
            <a:r>
              <a:rPr lang="en-US" baseline="0" dirty="0" err="1"/>
              <a:t>skaffet</a:t>
            </a:r>
            <a:r>
              <a:rPr lang="en-US" baseline="0" dirty="0"/>
              <a:t> seg </a:t>
            </a:r>
            <a:r>
              <a:rPr lang="en-US" baseline="0"/>
              <a:t>BankID-kodebrikkebrikke</a:t>
            </a:r>
            <a:r>
              <a:rPr lang="en-US" baseline="0" dirty="0"/>
              <a:t> </a:t>
            </a:r>
            <a:r>
              <a:rPr lang="en-US" baseline="0" dirty="0" err="1"/>
              <a:t>fra</a:t>
            </a:r>
            <a:r>
              <a:rPr lang="en-US" baseline="0" dirty="0"/>
              <a:t> </a:t>
            </a:r>
            <a:r>
              <a:rPr lang="en-US" baseline="0" dirty="0" err="1"/>
              <a:t>banken</a:t>
            </a:r>
            <a:r>
              <a:rPr lang="en-US" baseline="0" dirty="0"/>
              <a:t> sin </a:t>
            </a:r>
            <a:r>
              <a:rPr lang="en-US" baseline="0" dirty="0" err="1"/>
              <a:t>før</a:t>
            </a:r>
            <a:r>
              <a:rPr lang="en-US" baseline="0" dirty="0"/>
              <a:t> </a:t>
            </a:r>
            <a:r>
              <a:rPr lang="en-US" baseline="0" dirty="0" err="1"/>
              <a:t>kurset</a:t>
            </a:r>
            <a:r>
              <a:rPr lang="en-US" baseline="0" dirty="0"/>
              <a:t>.</a:t>
            </a:r>
          </a:p>
          <a:p>
            <a:pPr eaLnBrk="1" hangingPunct="1"/>
            <a:endParaRPr lang="en-US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«</a:t>
            </a:r>
            <a:r>
              <a:rPr lang="en-US" b="1" i="1" dirty="0" err="1"/>
              <a:t>Utdyping</a:t>
            </a:r>
            <a:r>
              <a:rPr lang="en-US" b="1" i="1" baseline="0" dirty="0"/>
              <a:t> </a:t>
            </a:r>
            <a:r>
              <a:rPr lang="en-US" b="1" i="1" baseline="0" dirty="0" err="1"/>
              <a:t>fra</a:t>
            </a:r>
            <a:r>
              <a:rPr lang="en-US" b="1" i="1" dirty="0"/>
              <a:t>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  <a:r>
              <a:rPr lang="nb-NO" b="1" i="1" baseline="0" dirty="0"/>
              <a:t>» </a:t>
            </a:r>
            <a:r>
              <a:rPr lang="en-US" i="0" dirty="0"/>
              <a:t>Denne</a:t>
            </a:r>
            <a:r>
              <a:rPr lang="en-US" i="0" baseline="0" dirty="0"/>
              <a:t> </a:t>
            </a:r>
            <a:r>
              <a:rPr lang="en-US" i="0" baseline="0" dirty="0" err="1"/>
              <a:t>informasjonen</a:t>
            </a:r>
            <a:r>
              <a:rPr lang="en-US" i="0" baseline="0" dirty="0"/>
              <a:t> </a:t>
            </a:r>
            <a:r>
              <a:rPr lang="en-US" i="0" baseline="0" dirty="0" err="1"/>
              <a:t>skal</a:t>
            </a:r>
            <a:r>
              <a:rPr lang="en-US" i="0" baseline="0" dirty="0"/>
              <a:t> </a:t>
            </a:r>
            <a:r>
              <a:rPr lang="en-US" i="0" baseline="0" dirty="0" err="1"/>
              <a:t>læreren</a:t>
            </a:r>
            <a:r>
              <a:rPr lang="en-US" i="0" baseline="0" dirty="0"/>
              <a:t> </a:t>
            </a:r>
            <a:r>
              <a:rPr lang="en-US" i="0" baseline="0" dirty="0" err="1"/>
              <a:t>bruke</a:t>
            </a:r>
            <a:r>
              <a:rPr lang="en-US" i="0" baseline="0" dirty="0"/>
              <a:t> for å </a:t>
            </a:r>
            <a:r>
              <a:rPr lang="en-US" i="0" baseline="0" dirty="0" err="1"/>
              <a:t>tydeliggjøre</a:t>
            </a:r>
            <a:r>
              <a:rPr lang="en-US" i="0" baseline="0" dirty="0"/>
              <a:t> </a:t>
            </a:r>
            <a:r>
              <a:rPr lang="en-US" i="0" baseline="0" dirty="0" err="1"/>
              <a:t>informasjonen</a:t>
            </a:r>
            <a:r>
              <a:rPr lang="en-US" i="0" baseline="0" dirty="0"/>
              <a:t> </a:t>
            </a:r>
            <a:r>
              <a:rPr lang="en-US" i="0" baseline="0" dirty="0" err="1"/>
              <a:t>i</a:t>
            </a:r>
            <a:r>
              <a:rPr lang="en-US" i="0" baseline="0" dirty="0"/>
              <a:t> </a:t>
            </a:r>
            <a:r>
              <a:rPr lang="en-US" i="0" baseline="0" dirty="0" err="1"/>
              <a:t>lysbildene</a:t>
            </a:r>
            <a:r>
              <a:rPr lang="en-US" i="0" baseline="0" dirty="0"/>
              <a:t>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«Utfyllende informasjon til læreren:» </a:t>
            </a:r>
            <a:r>
              <a:rPr lang="en-US" i="0" dirty="0"/>
              <a:t>Dette</a:t>
            </a:r>
            <a:r>
              <a:rPr lang="en-US" i="0" baseline="0" dirty="0"/>
              <a:t> er KUN </a:t>
            </a:r>
            <a:r>
              <a:rPr lang="en-US" i="0" baseline="0" dirty="0" err="1"/>
              <a:t>bakgrunnsinformasjon</a:t>
            </a:r>
            <a:r>
              <a:rPr lang="en-US" i="0" baseline="0" dirty="0"/>
              <a:t> </a:t>
            </a:r>
            <a:r>
              <a:rPr lang="en-US" i="0" baseline="0" dirty="0" err="1"/>
              <a:t>til</a:t>
            </a:r>
            <a:r>
              <a:rPr lang="en-US" i="0" baseline="0" dirty="0"/>
              <a:t> </a:t>
            </a:r>
            <a:r>
              <a:rPr lang="en-US" i="0" baseline="0" dirty="0" err="1"/>
              <a:t>læreren</a:t>
            </a:r>
            <a:r>
              <a:rPr lang="en-US" i="0" baseline="0" dirty="0"/>
              <a:t>, </a:t>
            </a:r>
            <a:r>
              <a:rPr lang="en-US" i="0" baseline="0" dirty="0" err="1"/>
              <a:t>dersom</a:t>
            </a:r>
            <a:r>
              <a:rPr lang="en-US" i="0" baseline="0" dirty="0"/>
              <a:t> det </a:t>
            </a:r>
            <a:r>
              <a:rPr lang="en-US" i="0" baseline="0" dirty="0" err="1"/>
              <a:t>kommer</a:t>
            </a:r>
            <a:r>
              <a:rPr lang="en-US" i="0" baseline="0" dirty="0"/>
              <a:t> </a:t>
            </a:r>
            <a:r>
              <a:rPr lang="en-US" i="0" baseline="0" dirty="0" err="1"/>
              <a:t>spørsmål</a:t>
            </a:r>
            <a:r>
              <a:rPr lang="en-US" i="0" baseline="0" dirty="0"/>
              <a:t>, og for at </a:t>
            </a:r>
            <a:r>
              <a:rPr lang="en-US" i="0" baseline="0" dirty="0" err="1"/>
              <a:t>læreren</a:t>
            </a:r>
            <a:r>
              <a:rPr lang="en-US" i="0" baseline="0" dirty="0"/>
              <a:t> </a:t>
            </a:r>
            <a:r>
              <a:rPr lang="en-US" i="0" baseline="0" dirty="0" err="1"/>
              <a:t>skal</a:t>
            </a:r>
            <a:r>
              <a:rPr lang="en-US" i="0" baseline="0" dirty="0"/>
              <a:t> ha </a:t>
            </a:r>
            <a:r>
              <a:rPr lang="en-US" i="0" baseline="0" dirty="0" err="1"/>
              <a:t>noe</a:t>
            </a:r>
            <a:r>
              <a:rPr lang="en-US" i="0" baseline="0" dirty="0"/>
              <a:t> </a:t>
            </a:r>
            <a:r>
              <a:rPr lang="en-US" i="0" baseline="0" dirty="0" err="1"/>
              <a:t>mer</a:t>
            </a:r>
            <a:r>
              <a:rPr lang="en-US" i="0" baseline="0" dirty="0"/>
              <a:t> </a:t>
            </a:r>
            <a:r>
              <a:rPr lang="en-US" i="0" baseline="0" dirty="0" err="1"/>
              <a:t>kjennskap</a:t>
            </a:r>
            <a:r>
              <a:rPr lang="en-US" i="0" baseline="0" dirty="0"/>
              <a:t> </a:t>
            </a:r>
            <a:r>
              <a:rPr lang="en-US" i="0" baseline="0" dirty="0" err="1"/>
              <a:t>til</a:t>
            </a:r>
            <a:r>
              <a:rPr lang="en-US" i="0" baseline="0" dirty="0"/>
              <a:t> </a:t>
            </a:r>
            <a:r>
              <a:rPr lang="en-US" i="0" baseline="0" dirty="0" err="1"/>
              <a:t>BankID-innlogging</a:t>
            </a:r>
            <a:r>
              <a:rPr lang="en-US" i="0" baseline="0" dirty="0"/>
              <a:t> med </a:t>
            </a:r>
            <a:r>
              <a:rPr lang="en-US" i="0" baseline="0" dirty="0" err="1"/>
              <a:t>kodebrikke</a:t>
            </a:r>
            <a:r>
              <a:rPr lang="en-US" i="0" baseline="0" dirty="0"/>
              <a:t>. </a:t>
            </a:r>
            <a:endParaRPr lang="nb-NO" i="1" baseline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1676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Trykk på kodebrikken din. Du får opp en engangskode som du må skrive inn, seks siffer.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Klikk på pilen eller trykk på </a:t>
            </a:r>
            <a:r>
              <a:rPr lang="nb-NO" i="0" baseline="0" dirty="0" err="1"/>
              <a:t>enterknappen</a:t>
            </a:r>
            <a:r>
              <a:rPr lang="nb-NO" i="0" baseline="0" dirty="0"/>
              <a:t> på tastaturet ditt.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r>
              <a:rPr lang="nb-NO" b="1" i="1" baseline="0" dirty="0"/>
              <a:t>Bakgrunnsinformasjon til læreren:</a:t>
            </a:r>
          </a:p>
          <a:p>
            <a:r>
              <a:rPr lang="nb-NO" sz="1100" b="0" i="0" baseline="0" dirty="0"/>
              <a:t>Et par banker har kodekort i stedet for kodebrikke.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/>
              <a:t>Får</a:t>
            </a:r>
            <a:r>
              <a:rPr lang="en-US" i="0" baseline="0" dirty="0"/>
              <a:t> du </a:t>
            </a:r>
            <a:r>
              <a:rPr lang="en-US" i="0" baseline="0" dirty="0" err="1"/>
              <a:t>feilmeldingen</a:t>
            </a:r>
            <a:r>
              <a:rPr lang="en-US" i="0" baseline="0" dirty="0"/>
              <a:t>: “Feil data </a:t>
            </a:r>
            <a:r>
              <a:rPr lang="en-US" i="0" baseline="0" dirty="0" err="1"/>
              <a:t>inntastet</a:t>
            </a:r>
            <a:r>
              <a:rPr lang="en-US" i="0" baseline="0" dirty="0"/>
              <a:t>”, </a:t>
            </a:r>
            <a:r>
              <a:rPr lang="en-US" i="0" baseline="0" dirty="0" err="1"/>
              <a:t>må</a:t>
            </a:r>
            <a:r>
              <a:rPr lang="en-US" i="0" baseline="0" dirty="0"/>
              <a:t> du </a:t>
            </a:r>
            <a:r>
              <a:rPr lang="en-US" i="0" baseline="0" dirty="0" err="1"/>
              <a:t>kontakte</a:t>
            </a:r>
            <a:r>
              <a:rPr lang="en-US" i="0" baseline="0" dirty="0"/>
              <a:t> </a:t>
            </a:r>
            <a:r>
              <a:rPr lang="en-US" i="0" baseline="0" dirty="0" err="1"/>
              <a:t>banken</a:t>
            </a:r>
            <a:r>
              <a:rPr lang="en-US" i="0" baseline="0" dirty="0"/>
              <a:t> og be dem </a:t>
            </a:r>
            <a:r>
              <a:rPr lang="en-US" i="0" baseline="0" dirty="0" err="1"/>
              <a:t>åpne</a:t>
            </a:r>
            <a:r>
              <a:rPr lang="en-US" i="0" baseline="0" dirty="0"/>
              <a:t> </a:t>
            </a:r>
            <a:r>
              <a:rPr lang="en-US" i="0" baseline="0" dirty="0" err="1"/>
              <a:t>opp</a:t>
            </a:r>
            <a:r>
              <a:rPr lang="en-US" i="0" baseline="0" dirty="0"/>
              <a:t> (</a:t>
            </a:r>
            <a:r>
              <a:rPr lang="en-US" i="0" baseline="0" dirty="0" err="1"/>
              <a:t>igjen</a:t>
            </a:r>
            <a:r>
              <a:rPr lang="en-US" i="0" baseline="0" dirty="0"/>
              <a:t>) for </a:t>
            </a:r>
            <a:r>
              <a:rPr lang="en-US" i="0" baseline="0" dirty="0" err="1"/>
              <a:t>BankID</a:t>
            </a:r>
            <a:r>
              <a:rPr lang="en-US" i="0" baseline="0" dirty="0"/>
              <a:t> </a:t>
            </a:r>
            <a:r>
              <a:rPr lang="en-US" i="0" baseline="0" dirty="0" err="1"/>
              <a:t>til</a:t>
            </a:r>
            <a:r>
              <a:rPr lang="en-US" i="0" baseline="0" dirty="0"/>
              <a:t> </a:t>
            </a:r>
            <a:r>
              <a:rPr lang="en-US" i="0" baseline="0" dirty="0" err="1"/>
              <a:t>offentlig</a:t>
            </a:r>
            <a:r>
              <a:rPr lang="en-US" i="0" baseline="0" dirty="0"/>
              <a:t> </a:t>
            </a:r>
            <a:r>
              <a:rPr lang="en-US" i="0" baseline="0" dirty="0" err="1"/>
              <a:t>innlogging</a:t>
            </a:r>
            <a:r>
              <a:rPr lang="en-US" i="0" baseline="0" dirty="0"/>
              <a:t>. Du </a:t>
            </a:r>
            <a:r>
              <a:rPr lang="en-US" i="0" baseline="0" dirty="0" err="1"/>
              <a:t>kan</a:t>
            </a:r>
            <a:r>
              <a:rPr lang="en-US" i="0" baseline="0" dirty="0"/>
              <a:t> </a:t>
            </a:r>
            <a:r>
              <a:rPr lang="en-US" i="0" baseline="0" dirty="0" err="1"/>
              <a:t>selv</a:t>
            </a:r>
            <a:r>
              <a:rPr lang="en-US" i="0" baseline="0" dirty="0"/>
              <a:t> </a:t>
            </a:r>
            <a:r>
              <a:rPr lang="en-US" i="0" baseline="0" dirty="0" err="1"/>
              <a:t>åpne</a:t>
            </a:r>
            <a:r>
              <a:rPr lang="en-US" i="0" baseline="0" dirty="0"/>
              <a:t> </a:t>
            </a:r>
            <a:r>
              <a:rPr lang="en-US" i="0" baseline="0" dirty="0" err="1"/>
              <a:t>opp</a:t>
            </a:r>
            <a:r>
              <a:rPr lang="en-US" i="0" baseline="0" dirty="0"/>
              <a:t> for </a:t>
            </a:r>
            <a:r>
              <a:rPr lang="en-US" i="0" baseline="0" dirty="0" err="1"/>
              <a:t>BankID</a:t>
            </a:r>
            <a:r>
              <a:rPr lang="en-US" i="0" baseline="0" dirty="0"/>
              <a:t> </a:t>
            </a:r>
            <a:r>
              <a:rPr lang="en-US" i="0" baseline="0" dirty="0" err="1"/>
              <a:t>i</a:t>
            </a:r>
            <a:r>
              <a:rPr lang="en-US" i="0" baseline="0" dirty="0"/>
              <a:t> </a:t>
            </a:r>
            <a:r>
              <a:rPr lang="en-US" i="0" baseline="0" dirty="0" err="1"/>
              <a:t>nettbanken</a:t>
            </a:r>
            <a:r>
              <a:rPr lang="en-US" i="0" baseline="0" dirty="0"/>
              <a:t> din. </a:t>
            </a:r>
            <a:r>
              <a:rPr lang="en-US" i="0" baseline="0" dirty="0" err="1"/>
              <a:t>Gå</a:t>
            </a:r>
            <a:r>
              <a:rPr lang="en-US" i="0" baseline="0" dirty="0"/>
              <a:t> </a:t>
            </a:r>
            <a:r>
              <a:rPr lang="en-US" i="0" baseline="0" dirty="0" err="1"/>
              <a:t>til</a:t>
            </a:r>
            <a:r>
              <a:rPr lang="en-US" i="0" baseline="0" dirty="0"/>
              <a:t> “</a:t>
            </a:r>
            <a:r>
              <a:rPr lang="en-US" i="0" baseline="0" dirty="0" err="1"/>
              <a:t>Innstillinger</a:t>
            </a:r>
            <a:r>
              <a:rPr lang="en-US" i="0" baseline="0" dirty="0"/>
              <a:t>” og </a:t>
            </a:r>
            <a:r>
              <a:rPr lang="en-US" i="0" baseline="0" dirty="0" err="1"/>
              <a:t>følg</a:t>
            </a:r>
            <a:r>
              <a:rPr lang="en-US" i="0" baseline="0" dirty="0"/>
              <a:t> </a:t>
            </a:r>
            <a:r>
              <a:rPr lang="en-US" i="0" baseline="0" dirty="0" err="1"/>
              <a:t>instruksen</a:t>
            </a:r>
            <a:r>
              <a:rPr lang="en-US" i="0" baseline="0" dirty="0"/>
              <a:t> for </a:t>
            </a:r>
            <a:r>
              <a:rPr lang="en-US" i="0" baseline="0" dirty="0" err="1"/>
              <a:t>BankID</a:t>
            </a:r>
            <a:r>
              <a:rPr lang="en-US" i="0" baseline="0" dirty="0"/>
              <a:t>.</a:t>
            </a:r>
            <a:endParaRPr lang="en-US" i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Kodebrikken din er todelt. En del fungerer til nettbanken din, den andre til </a:t>
            </a:r>
            <a:r>
              <a:rPr lang="nb-NO" dirty="0" err="1"/>
              <a:t>BankID</a:t>
            </a:r>
            <a:r>
              <a:rPr lang="nb-NO" baseline="0" dirty="0"/>
              <a:t> som elektronisk ID til offentlige tjenester.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818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Skriv inn passordet du laget for kodebrikken din, da du registrerte </a:t>
            </a:r>
            <a:r>
              <a:rPr lang="nb-NO" i="0" baseline="0" dirty="0" err="1"/>
              <a:t>BankID</a:t>
            </a:r>
            <a:r>
              <a:rPr lang="nb-NO" i="0" baseline="0" dirty="0"/>
              <a:t> i nettbanken. </a:t>
            </a:r>
            <a:r>
              <a:rPr lang="nb-NO" baseline="0" dirty="0"/>
              <a:t>Du bruker samme passordet som du bruker for å logge inn i egen nettbank.</a:t>
            </a: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Klikk på pilen eller klikk på </a:t>
            </a:r>
            <a:r>
              <a:rPr lang="nb-NO" i="0" baseline="0" dirty="0" err="1"/>
              <a:t>enterknappen</a:t>
            </a:r>
            <a:r>
              <a:rPr lang="nb-NO" i="0" baseline="0" dirty="0"/>
              <a:t> på tastaturet ditt for å gå videre.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Bruker du nettbank, blir du vant med bruk av kodebrikke og passord.</a:t>
            </a:r>
            <a:r>
              <a:rPr lang="nb-NO" baseline="0" dirty="0"/>
              <a:t> </a:t>
            </a:r>
            <a:r>
              <a:rPr lang="nb-NO" dirty="0"/>
              <a:t>Taster</a:t>
            </a:r>
            <a:r>
              <a:rPr lang="nb-NO" baseline="0" dirty="0"/>
              <a:t> du feil passord flere ganger og blir sperret, må du kontakte banken din.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4443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har nå logget inn til NAV sine tjenester. Navnet ditt kommer frem.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finne informasjon om deg selv, endre opplysninger eller sende inn skjema når du har logget inn.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Husk å logge ut om du forlater en publikums-PC. Du må også gå ut fra nettstedet.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0820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Norge.no har samlet mange tjenester fra stat og kommune som du kan logge inn til.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lete opp en konkret tjeneste, du kan finne en tjeneste ut fra livssituasjonen du er i, og du kan søke etter tjenester på Norge.no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På Norge.no kan du logge inn og endre kontaktinformasjonen din som statlige og kommunale virksomheter kan nå deg på. Du finner også informasjon om digital postkasse.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 er laget</a:t>
            </a:r>
            <a:r>
              <a:rPr lang="nb-NO" baseline="0" dirty="0"/>
              <a:t> eget kurs på hvordan du kan finne tjenester fra www.norge.no.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også laget egne kurs i hvordan du logger inn med din elektroniske ID </a:t>
            </a:r>
            <a:r>
              <a:rPr lang="nb-NO" baseline="0" dirty="0" err="1"/>
              <a:t>MinID</a:t>
            </a:r>
            <a:r>
              <a:rPr lang="nb-NO" baseline="0" dirty="0"/>
              <a:t> og </a:t>
            </a:r>
            <a:r>
              <a:rPr lang="nb-NO" baseline="0" dirty="0" err="1"/>
              <a:t>BankID</a:t>
            </a:r>
            <a:r>
              <a:rPr lang="nb-NO" baseline="0" dirty="0"/>
              <a:t> på mobil.</a:t>
            </a: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99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Trenger du hjelp til innlogging kan du finne hjelp fra nettsiden til Norge.no.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lese selv på hjelpesidene, sende epost eller åpne en nettprat med brukerstøtte fra hjelpesidene. Du kan ringe brukerstøtte på nr. 800 30 300.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r>
              <a:rPr lang="nb-NO" b="1" i="1" baseline="0" dirty="0"/>
              <a:t>Bakgrunnsinformasjon til læreren:</a:t>
            </a:r>
          </a:p>
          <a:p>
            <a:r>
              <a:rPr lang="nb-NO" dirty="0"/>
              <a:t>Nettadresse direkte til hjelpesidene: </a:t>
            </a:r>
            <a:r>
              <a:rPr lang="nn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  <a:hlinkClick r:id="rId3"/>
              </a:rPr>
              <a:t>www.idporten.no</a:t>
            </a:r>
            <a:r>
              <a:rPr lang="nn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nb-NO" dirty="0"/>
              <a:t>.</a:t>
            </a:r>
          </a:p>
          <a:p>
            <a:r>
              <a:rPr lang="nb-NO" dirty="0"/>
              <a:t>På</a:t>
            </a:r>
            <a:r>
              <a:rPr lang="nb-NO" baseline="0" dirty="0"/>
              <a:t> hjelpesidene er det spørsmål og svar om alle de elektronisk ID-ene. </a:t>
            </a:r>
          </a:p>
          <a:p>
            <a:r>
              <a:rPr lang="nb-NO" baseline="0" dirty="0"/>
              <a:t>Brukerstøtte kan ikke svare på alt, men kan vise deg videre til rett instans.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2720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Sist endret 22.11.22.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15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50772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Elektronisk</a:t>
            </a:r>
            <a:r>
              <a:rPr lang="nb-NO" baseline="0" dirty="0"/>
              <a:t> legitimasjon har f</a:t>
            </a:r>
            <a:r>
              <a:rPr lang="nb-NO" dirty="0"/>
              <a:t>lere benevnelser, men betyr det samme: elektronisk legitimasjon på nett, elektronisk identitet,</a:t>
            </a:r>
            <a:r>
              <a:rPr lang="nb-NO" baseline="0" dirty="0"/>
              <a:t> </a:t>
            </a:r>
            <a:r>
              <a:rPr lang="nb-NO" dirty="0"/>
              <a:t>elektronisk ID, e-ID</a:t>
            </a:r>
            <a:r>
              <a:rPr lang="nb-NO" baseline="0" dirty="0"/>
              <a:t> eller</a:t>
            </a:r>
            <a:r>
              <a:rPr lang="nb-NO" dirty="0"/>
              <a:t> </a:t>
            </a:r>
            <a:r>
              <a:rPr lang="nb-NO" dirty="0" err="1"/>
              <a:t>eID</a:t>
            </a:r>
            <a:r>
              <a:rPr lang="nb-NO" dirty="0"/>
              <a:t>. </a:t>
            </a:r>
            <a:r>
              <a:rPr lang="nb-NO" baseline="0" dirty="0"/>
              <a:t>Når du er logget inn i DIN nettbank, kan du aktivere </a:t>
            </a:r>
            <a:r>
              <a:rPr lang="nb-NO" baseline="0" dirty="0" err="1"/>
              <a:t>BankID</a:t>
            </a:r>
            <a:r>
              <a:rPr lang="nb-NO" baseline="0" dirty="0"/>
              <a:t> for å kunne bruke den til innlogging til offentlige tjenester. Dette gjør du fra «Innstillinger» i nettbanken din.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Banken hjelper deg å logge inn i nettbanken DIN og registrere kodebrikken din, dersom du ikke klarer dette selv.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BankID</a:t>
            </a:r>
            <a:r>
              <a:rPr lang="nb-NO" dirty="0"/>
              <a:t> blir levert og driftet av bankene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Bankene bestemmer hvem som kan få </a:t>
            </a:r>
            <a:r>
              <a:rPr lang="nb-NO" dirty="0" err="1"/>
              <a:t>BankID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må legitimere deg i banken for å få </a:t>
            </a:r>
            <a:r>
              <a:rPr lang="nb-NO" baseline="0" dirty="0" err="1"/>
              <a:t>BankID</a:t>
            </a:r>
            <a:r>
              <a:rPr lang="nb-NO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Banken avgjør og om innbygger med D-nummer kan få </a:t>
            </a:r>
            <a:r>
              <a:rPr lang="nb-NO" baseline="0" dirty="0" err="1"/>
              <a:t>BankID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BankID</a:t>
            </a:r>
            <a:r>
              <a:rPr lang="en-US" b="0" dirty="0"/>
              <a:t> har </a:t>
            </a:r>
            <a:r>
              <a:rPr lang="en-US" b="0" dirty="0" err="1"/>
              <a:t>høyeste</a:t>
            </a:r>
            <a:r>
              <a:rPr lang="en-US" b="0" dirty="0"/>
              <a:t> </a:t>
            </a:r>
            <a:r>
              <a:rPr lang="en-US" b="0" dirty="0" err="1"/>
              <a:t>sikkerhetsnivå</a:t>
            </a:r>
            <a:r>
              <a:rPr lang="en-US" b="0" dirty="0"/>
              <a:t>. Det </a:t>
            </a:r>
            <a:r>
              <a:rPr lang="en-US" b="0" dirty="0" err="1"/>
              <a:t>finst</a:t>
            </a:r>
            <a:r>
              <a:rPr lang="en-US" b="0" dirty="0"/>
              <a:t> </a:t>
            </a:r>
            <a:r>
              <a:rPr lang="en-US" b="0" dirty="0" err="1"/>
              <a:t>flere</a:t>
            </a:r>
            <a:r>
              <a:rPr lang="en-US" b="0" dirty="0"/>
              <a:t> ID-er </a:t>
            </a:r>
            <a:r>
              <a:rPr lang="en-US" b="0" dirty="0" err="1"/>
              <a:t>som</a:t>
            </a:r>
            <a:r>
              <a:rPr lang="en-US" b="0" dirty="0"/>
              <a:t> </a:t>
            </a:r>
            <a:r>
              <a:rPr lang="en-US" b="0" dirty="0" err="1"/>
              <a:t>også</a:t>
            </a:r>
            <a:r>
              <a:rPr lang="en-US" b="0" dirty="0"/>
              <a:t> har </a:t>
            </a:r>
            <a:r>
              <a:rPr lang="en-US" b="0" dirty="0" err="1"/>
              <a:t>høyeste</a:t>
            </a:r>
            <a:r>
              <a:rPr lang="en-US" b="0" dirty="0"/>
              <a:t> </a:t>
            </a:r>
            <a:r>
              <a:rPr lang="en-US" b="0" dirty="0" err="1"/>
              <a:t>sikkerhetsnivå</a:t>
            </a:r>
            <a:r>
              <a:rPr lang="en-US" b="0" dirty="0"/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Du </a:t>
            </a:r>
            <a:r>
              <a:rPr lang="en-US" b="0" dirty="0" err="1"/>
              <a:t>kan</a:t>
            </a:r>
            <a:r>
              <a:rPr lang="en-US" b="0" dirty="0"/>
              <a:t> </a:t>
            </a:r>
            <a:r>
              <a:rPr lang="en-US" b="0" dirty="0" err="1"/>
              <a:t>bruke</a:t>
            </a:r>
            <a:r>
              <a:rPr lang="en-US" b="0" dirty="0"/>
              <a:t> </a:t>
            </a:r>
            <a:r>
              <a:rPr lang="en-US" b="0" dirty="0" err="1"/>
              <a:t>BankID</a:t>
            </a:r>
            <a:r>
              <a:rPr lang="en-US" b="0" dirty="0"/>
              <a:t> </a:t>
            </a:r>
            <a:r>
              <a:rPr lang="en-US" b="0" dirty="0" err="1"/>
              <a:t>både</a:t>
            </a:r>
            <a:r>
              <a:rPr lang="en-US" b="0" baseline="0" dirty="0"/>
              <a:t> </a:t>
            </a:r>
            <a:r>
              <a:rPr lang="en-US" b="0" baseline="0" dirty="0" err="1"/>
              <a:t>på</a:t>
            </a:r>
            <a:r>
              <a:rPr lang="en-US" b="0" baseline="0" dirty="0"/>
              <a:t> PC, </a:t>
            </a:r>
            <a:r>
              <a:rPr lang="en-US" b="0" baseline="0" dirty="0" err="1"/>
              <a:t>nettbrett</a:t>
            </a:r>
            <a:r>
              <a:rPr lang="en-US" b="0" baseline="0" dirty="0"/>
              <a:t> </a:t>
            </a:r>
            <a:r>
              <a:rPr lang="en-US" b="0" baseline="0" dirty="0" err="1"/>
              <a:t>og</a:t>
            </a:r>
            <a:r>
              <a:rPr lang="en-US" b="0" baseline="0" dirty="0"/>
              <a:t> </a:t>
            </a:r>
            <a:r>
              <a:rPr lang="en-US" b="0" baseline="0" dirty="0" err="1"/>
              <a:t>mobil</a:t>
            </a:r>
            <a:r>
              <a:rPr lang="en-US" b="0" baseline="0" dirty="0"/>
              <a:t>.</a:t>
            </a:r>
            <a:endParaRPr lang="en-US" b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38179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eaLnBrk="1" hangingPunct="1"/>
            <a:r>
              <a:rPr lang="en-US" dirty="0"/>
              <a:t>Å </a:t>
            </a:r>
            <a:r>
              <a:rPr lang="en-US" dirty="0" err="1"/>
              <a:t>logge</a:t>
            </a:r>
            <a:r>
              <a:rPr lang="en-US" dirty="0"/>
              <a:t> inn </a:t>
            </a:r>
            <a:r>
              <a:rPr lang="en-US" dirty="0" err="1"/>
              <a:t>gir</a:t>
            </a:r>
            <a:r>
              <a:rPr lang="en-US" dirty="0"/>
              <a:t> deg </a:t>
            </a:r>
            <a:r>
              <a:rPr lang="en-US" dirty="0" err="1"/>
              <a:t>tilgang</a:t>
            </a:r>
            <a:r>
              <a:rPr lang="nb-NO" baseline="0" dirty="0"/>
              <a:t> til tjenester fra det offentlige digitalt. Når du er logget inn kan du få informasjon som det offentlige har registrert om deg. Eksempel: Når skal bilen din på EU-kontroll, informasjon om eiendommene dine eller innbetalte eiendeler for helsetjenester.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Når du er logget inn kan du sende inn skjema, bestille time eller nye medisiner, omregistrere bilen, melde om ny adresse o.l. . Stat og kommune er da sikker på at det er DU som sender inn. 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33887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r>
              <a:rPr lang="nb-NO" dirty="0"/>
              <a:t>På nettet er det ikke nok å skrive</a:t>
            </a:r>
            <a:r>
              <a:rPr lang="nb-NO" baseline="0" dirty="0"/>
              <a:t> hvem du er med ord for å få tilgang til opplysninger knyttet til deg. </a:t>
            </a:r>
          </a:p>
          <a:p>
            <a:r>
              <a:rPr lang="nb-NO" baseline="0" dirty="0"/>
              <a:t>Du må </a:t>
            </a:r>
            <a:r>
              <a:rPr lang="nb-NO" b="1" baseline="0" dirty="0"/>
              <a:t>bevise med en personlig elektronisk legitimasjon</a:t>
            </a:r>
            <a:r>
              <a:rPr lang="nb-NO" baseline="0" dirty="0"/>
              <a:t>, at du er du.</a:t>
            </a:r>
          </a:p>
          <a:p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innbygger selv som må skaffe seg elektronisk legitimasjon for å bruke på nettet.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finnes flere typer elektroniske </a:t>
            </a:r>
            <a:r>
              <a:rPr lang="nb-NO" baseline="0" dirty="0" err="1"/>
              <a:t>lDer</a:t>
            </a:r>
            <a:r>
              <a:rPr lang="nb-NO" baseline="0" dirty="0"/>
              <a:t>: </a:t>
            </a:r>
            <a:r>
              <a:rPr lang="nb-NO" baseline="0" dirty="0" err="1"/>
              <a:t>MinID</a:t>
            </a:r>
            <a:r>
              <a:rPr lang="nb-NO" baseline="0" dirty="0"/>
              <a:t>, </a:t>
            </a:r>
            <a:r>
              <a:rPr lang="nb-NO" baseline="0" dirty="0" err="1"/>
              <a:t>BankID</a:t>
            </a:r>
            <a:r>
              <a:rPr lang="nb-NO" baseline="0" dirty="0"/>
              <a:t>, </a:t>
            </a:r>
            <a:r>
              <a:rPr lang="nb-NO" baseline="0" dirty="0" err="1"/>
              <a:t>Buypass</a:t>
            </a:r>
            <a:r>
              <a:rPr lang="nb-NO" baseline="0" dirty="0"/>
              <a:t> ID og </a:t>
            </a:r>
            <a:r>
              <a:rPr lang="nb-NO" baseline="0" dirty="0" err="1"/>
              <a:t>Commfides</a:t>
            </a:r>
            <a:r>
              <a:rPr lang="nb-NO" baseline="0" dirty="0"/>
              <a:t>. </a:t>
            </a:r>
            <a:r>
              <a:rPr lang="nb-NO" baseline="0" dirty="0" err="1"/>
              <a:t>BankID</a:t>
            </a:r>
            <a:r>
              <a:rPr lang="nb-NO" baseline="0" dirty="0"/>
              <a:t> har to innloggingsmetoder, </a:t>
            </a:r>
            <a:r>
              <a:rPr lang="nb-NO" baseline="0" dirty="0" err="1"/>
              <a:t>BankID</a:t>
            </a:r>
            <a:r>
              <a:rPr lang="nb-NO" baseline="0" dirty="0"/>
              <a:t> med kodebrikke og </a:t>
            </a:r>
            <a:r>
              <a:rPr lang="nb-NO" baseline="0" dirty="0" err="1"/>
              <a:t>BankID</a:t>
            </a:r>
            <a:r>
              <a:rPr lang="nb-NO" baseline="0" dirty="0"/>
              <a:t> med app (</a:t>
            </a:r>
            <a:r>
              <a:rPr lang="nb-NO" baseline="0" dirty="0" err="1"/>
              <a:t>BankID</a:t>
            </a:r>
            <a:r>
              <a:rPr lang="nb-NO" baseline="0" dirty="0"/>
              <a:t> på mobil skal fases ut).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152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r>
              <a:rPr lang="nb-NO" dirty="0"/>
              <a:t>For å logge inn må du ha hele</a:t>
            </a:r>
            <a:r>
              <a:rPr lang="nb-NO" baseline="0" dirty="0"/>
              <a:t> fødselsnummeret ditt på 11 siffer, kodebrikken og passordet du laget ved aktivering av brikken for offentlig innlogging.</a:t>
            </a:r>
            <a:endParaRPr lang="nb-NO" dirty="0"/>
          </a:p>
          <a:p>
            <a:r>
              <a:rPr lang="nb-NO" dirty="0"/>
              <a:t>Du må åpne en nettside</a:t>
            </a:r>
            <a:r>
              <a:rPr lang="nb-NO" baseline="0" dirty="0"/>
              <a:t> fra en statlig virksomhet eller kommunen din, og gå til logg inn</a:t>
            </a:r>
            <a:r>
              <a:rPr lang="nb-NO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lurt å registrere både e-postadresse og mobilnummer når du registrerer deg. Dette blir dine varslingsadresser som det offentlige kan kontakte deg på, altså din kontaktinformasjon i det nasjonale kontakt- og reservasjonsregisteret. </a:t>
            </a:r>
          </a:p>
          <a:p>
            <a:r>
              <a:rPr lang="nb-NO" baseline="0" dirty="0"/>
              <a:t> </a:t>
            </a:r>
            <a:endParaRPr lang="nb-NO" i="1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må alltid bruke DIN personlige kodebrikke for å logge inn.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kan ha fått fullmakt i banken til å logge inn i nettbanken til andre, men ved innlogging til offentlige tjenester, må du benytte din personlige kodebrikke.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84357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For å komme til en tjeneste fra det offentlige, </a:t>
            </a:r>
            <a:r>
              <a:rPr lang="nb-NO" baseline="0" dirty="0"/>
              <a:t>skriv inn nettadressen til en statlig virksomhet eller en kommune i adresselinjen.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På noen offentlige nettsteder må du først finne tjenesten du ønsker, før du kan gå til logg inn.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Vi bruker NAV som eksempel her.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kan og søke opp nettsider fra det offentlige i søkemotorer, eller finne nettsider på www.norge.no 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4635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baseline="0" noProof="0" dirty="0"/>
              <a:t>ID-porten er en sikker </a:t>
            </a:r>
            <a:r>
              <a:rPr lang="nn-NO" baseline="0" noProof="0" dirty="0" err="1"/>
              <a:t>innloggingstjeneste</a:t>
            </a:r>
            <a:r>
              <a:rPr lang="nn-NO" baseline="0" noProof="0" dirty="0"/>
              <a:t> for stat og kommune. </a:t>
            </a:r>
            <a:r>
              <a:rPr lang="en-US" dirty="0" err="1"/>
              <a:t>Vil</a:t>
            </a:r>
            <a:r>
              <a:rPr lang="en-US" dirty="0"/>
              <a:t> du </a:t>
            </a:r>
            <a:r>
              <a:rPr lang="en-US" dirty="0" err="1"/>
              <a:t>logge</a:t>
            </a:r>
            <a:r>
              <a:rPr lang="en-US" baseline="0" dirty="0"/>
              <a:t> inn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offentlige</a:t>
            </a:r>
            <a:r>
              <a:rPr lang="en-US" baseline="0" dirty="0"/>
              <a:t> </a:t>
            </a:r>
            <a:r>
              <a:rPr lang="en-US" baseline="0" dirty="0" err="1"/>
              <a:t>tjenester</a:t>
            </a:r>
            <a:r>
              <a:rPr lang="en-US" baseline="0" dirty="0"/>
              <a:t> med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elektronisk</a:t>
            </a:r>
            <a:r>
              <a:rPr lang="en-US" baseline="0" dirty="0"/>
              <a:t> ID, </a:t>
            </a:r>
            <a:r>
              <a:rPr lang="en-US" baseline="0" dirty="0" err="1"/>
              <a:t>må</a:t>
            </a:r>
            <a:r>
              <a:rPr lang="en-US" baseline="0" dirty="0"/>
              <a:t> du </a:t>
            </a:r>
            <a:r>
              <a:rPr lang="en-US" baseline="0" dirty="0" err="1"/>
              <a:t>logge</a:t>
            </a:r>
            <a:r>
              <a:rPr lang="en-US" baseline="0" dirty="0"/>
              <a:t> inn via ID-porten.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baseline="0" noProof="0" dirty="0"/>
              <a:t>ID-porten tilbyr </a:t>
            </a:r>
            <a:r>
              <a:rPr lang="nn-NO" baseline="0" noProof="0" dirty="0" err="1"/>
              <a:t>flere</a:t>
            </a:r>
            <a:r>
              <a:rPr lang="nn-NO" baseline="0" noProof="0" dirty="0"/>
              <a:t> ulike </a:t>
            </a:r>
            <a:r>
              <a:rPr lang="nn-NO" baseline="0" noProof="0" dirty="0" err="1"/>
              <a:t>typer</a:t>
            </a:r>
            <a:r>
              <a:rPr lang="nn-NO" baseline="0" noProof="0" dirty="0"/>
              <a:t> elektroniske ID-er du kan bruke for å logge inn til en </a:t>
            </a:r>
            <a:r>
              <a:rPr lang="nn-NO" baseline="0" noProof="0" dirty="0" err="1"/>
              <a:t>tjeneste</a:t>
            </a:r>
            <a:r>
              <a:rPr lang="nn-NO" baseline="0" noProof="0" dirty="0"/>
              <a:t>. Her skal du </a:t>
            </a:r>
            <a:r>
              <a:rPr lang="nn-NO" baseline="0" noProof="0" dirty="0" err="1"/>
              <a:t>velge</a:t>
            </a:r>
            <a:r>
              <a:rPr lang="nn-NO" baseline="0" noProof="0" dirty="0"/>
              <a:t> </a:t>
            </a:r>
            <a:r>
              <a:rPr lang="nn-NO" baseline="0" noProof="0" dirty="0" err="1"/>
              <a:t>BankID</a:t>
            </a:r>
            <a:r>
              <a:rPr lang="nn-NO" baseline="0" noProof="0" dirty="0"/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 err="1"/>
              <a:t>BankID</a:t>
            </a:r>
            <a:r>
              <a:rPr lang="nb-NO" i="0" baseline="0" dirty="0"/>
              <a:t> har høyeste sikkerhet og gir tilgang til alle offentlige innloggingstjenester via ID-porten.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n-NO" baseline="0" noProof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r>
              <a:rPr lang="nb-NO" b="1" i="1" baseline="0" dirty="0"/>
              <a:t>Bakgrunnsinformasjon til læreren:</a:t>
            </a:r>
          </a:p>
          <a:p>
            <a:pPr eaLnBrk="1" hangingPunct="1"/>
            <a:r>
              <a:rPr lang="en-US" baseline="0" dirty="0"/>
              <a:t>ID-porten </a:t>
            </a:r>
            <a:r>
              <a:rPr lang="en-US" baseline="0" dirty="0" err="1"/>
              <a:t>har</a:t>
            </a:r>
            <a:r>
              <a:rPr lang="en-US" baseline="0" dirty="0"/>
              <a:t> to </a:t>
            </a:r>
            <a:r>
              <a:rPr lang="en-US" baseline="0" dirty="0" err="1"/>
              <a:t>sikkerhetsnivå</a:t>
            </a:r>
            <a:r>
              <a:rPr lang="en-US" baseline="0" dirty="0"/>
              <a:t>. </a:t>
            </a:r>
            <a:r>
              <a:rPr lang="en-US" b="0" baseline="0" dirty="0" err="1"/>
              <a:t>MinID</a:t>
            </a:r>
            <a:r>
              <a:rPr lang="en-US" baseline="0" dirty="0"/>
              <a:t> har </a:t>
            </a:r>
            <a:r>
              <a:rPr lang="en-US" baseline="0" dirty="0" err="1"/>
              <a:t>betydelig</a:t>
            </a:r>
            <a:r>
              <a:rPr lang="en-US" baseline="0" dirty="0"/>
              <a:t> </a:t>
            </a:r>
            <a:r>
              <a:rPr lang="en-US" baseline="0" dirty="0" err="1"/>
              <a:t>sikkerhetsnivå</a:t>
            </a:r>
            <a:r>
              <a:rPr lang="en-US" baseline="0" dirty="0"/>
              <a:t>, de </a:t>
            </a:r>
            <a:r>
              <a:rPr lang="en-US" baseline="0" dirty="0" err="1"/>
              <a:t>andre</a:t>
            </a:r>
            <a:r>
              <a:rPr lang="en-US" baseline="0" dirty="0"/>
              <a:t> har </a:t>
            </a:r>
            <a:r>
              <a:rPr lang="en-US" baseline="0" dirty="0" err="1"/>
              <a:t>høyeste</a:t>
            </a:r>
            <a:r>
              <a:rPr lang="en-US" baseline="0" dirty="0"/>
              <a:t> </a:t>
            </a:r>
            <a:r>
              <a:rPr lang="en-US" baseline="0" dirty="0" err="1"/>
              <a:t>sikkerhetsnivå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Logo for ID-porten </a:t>
            </a:r>
            <a:r>
              <a:rPr lang="en-US" baseline="0" dirty="0" err="1"/>
              <a:t>viser</a:t>
            </a:r>
            <a:r>
              <a:rPr lang="en-US" baseline="0" dirty="0"/>
              <a:t> at </a:t>
            </a:r>
            <a:r>
              <a:rPr lang="en-US" baseline="0" dirty="0" err="1"/>
              <a:t>innloggingsboksen</a:t>
            </a:r>
            <a:r>
              <a:rPr lang="en-US" baseline="0" dirty="0"/>
              <a:t> er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offentlige</a:t>
            </a:r>
            <a:r>
              <a:rPr lang="en-US" baseline="0" dirty="0"/>
              <a:t> </a:t>
            </a:r>
            <a:r>
              <a:rPr lang="en-US" baseline="0" dirty="0" err="1"/>
              <a:t>tjenester</a:t>
            </a:r>
            <a:r>
              <a:rPr lang="en-US" baseline="0" dirty="0"/>
              <a:t>. </a:t>
            </a:r>
            <a:r>
              <a:rPr lang="en-US" baseline="0" dirty="0" err="1"/>
              <a:t>Navnet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etaten</a:t>
            </a:r>
            <a:r>
              <a:rPr lang="en-US" baseline="0" dirty="0"/>
              <a:t> du logger inn </a:t>
            </a:r>
            <a:r>
              <a:rPr lang="en-US" baseline="0" dirty="0" err="1"/>
              <a:t>til</a:t>
            </a:r>
            <a:r>
              <a:rPr lang="en-US" baseline="0" dirty="0"/>
              <a:t> star </a:t>
            </a:r>
            <a:r>
              <a:rPr lang="en-US" baseline="0" dirty="0" err="1"/>
              <a:t>øverst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eaLnBrk="1" hangingPunct="1"/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97216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Skriv inn hele fødselsnummeret ditt på 11 siffer, uten mellomrom.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Klikk på Neste eller klikk på </a:t>
            </a:r>
            <a:r>
              <a:rPr lang="nb-NO" i="0" baseline="0" dirty="0" err="1"/>
              <a:t>enterknappen</a:t>
            </a:r>
            <a:r>
              <a:rPr lang="nb-NO" i="0" baseline="0" dirty="0"/>
              <a:t> på tastaturet ditt.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39947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/>
              <a:t>BankID</a:t>
            </a:r>
            <a:r>
              <a:rPr lang="en-US" b="0" i="0" dirty="0"/>
              <a:t> </a:t>
            </a:r>
            <a:r>
              <a:rPr lang="en-US" b="0" i="0" dirty="0" err="1"/>
              <a:t>har</a:t>
            </a:r>
            <a:r>
              <a:rPr lang="en-US" b="0" i="0" dirty="0"/>
              <a:t> </a:t>
            </a:r>
            <a:r>
              <a:rPr lang="en-US" b="0" i="0" dirty="0" err="1"/>
              <a:t>tre</a:t>
            </a:r>
            <a:r>
              <a:rPr lang="en-US" b="0" i="0" dirty="0"/>
              <a:t> </a:t>
            </a:r>
            <a:r>
              <a:rPr lang="en-US" b="0" i="0" dirty="0" err="1"/>
              <a:t>innloggingsmetoder</a:t>
            </a:r>
            <a:r>
              <a:rPr lang="en-US" b="0" i="0" dirty="0"/>
              <a:t>. Vi </a:t>
            </a:r>
            <a:r>
              <a:rPr lang="en-US" b="0" i="0" dirty="0" err="1"/>
              <a:t>bruker</a:t>
            </a:r>
            <a:r>
              <a:rPr lang="en-US" b="0" i="0" dirty="0"/>
              <a:t> her </a:t>
            </a:r>
            <a:r>
              <a:rPr lang="en-US" b="0" i="0" dirty="0" err="1"/>
              <a:t>BankID</a:t>
            </a:r>
            <a:r>
              <a:rPr lang="en-US" b="0" i="0" dirty="0"/>
              <a:t> med </a:t>
            </a:r>
            <a:r>
              <a:rPr lang="en-US" b="0" i="0" dirty="0" err="1"/>
              <a:t>kodebrikke</a:t>
            </a:r>
            <a:r>
              <a:rPr lang="en-US" b="0" i="0" dirty="0"/>
              <a:t>. </a:t>
            </a:r>
            <a:r>
              <a:rPr lang="en-US" b="0" i="0" dirty="0" err="1"/>
              <a:t>Trykk</a:t>
            </a:r>
            <a:r>
              <a:rPr lang="en-US" b="0" i="0" dirty="0"/>
              <a:t> </a:t>
            </a:r>
            <a:r>
              <a:rPr lang="en-US" b="0" i="0" dirty="0" err="1"/>
              <a:t>på</a:t>
            </a:r>
            <a:r>
              <a:rPr lang="en-US" b="0" i="0" dirty="0"/>
              <a:t> </a:t>
            </a:r>
            <a:r>
              <a:rPr lang="en-US" b="0" i="0" dirty="0" err="1"/>
              <a:t>BankID</a:t>
            </a:r>
            <a:r>
              <a:rPr lang="en-US" b="0" i="0" dirty="0"/>
              <a:t> med </a:t>
            </a:r>
            <a:r>
              <a:rPr lang="en-US" b="0" i="0" dirty="0" err="1"/>
              <a:t>kodebrikke</a:t>
            </a:r>
            <a:r>
              <a:rPr lang="en-US" b="0" i="0" dirty="0"/>
              <a:t>.</a:t>
            </a:r>
          </a:p>
          <a:p>
            <a:pPr eaLnBrk="1" hangingPunct="1"/>
            <a:endParaRPr lang="en-US" b="0" i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r>
              <a:rPr lang="nb-NO" b="1" i="1" baseline="0" dirty="0"/>
              <a:t>Bakgrunnsinformasjon til læreren: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8308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651" r:id="rId19"/>
    <p:sldLayoutId id="2147483671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8C20A48-9FA4-4C14-A361-E46B3567FA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486400" y="4322003"/>
            <a:ext cx="10291156" cy="1469197"/>
          </a:xfrm>
        </p:spPr>
        <p:txBody>
          <a:bodyPr>
            <a:normAutofit fontScale="90000"/>
          </a:bodyPr>
          <a:lstStyle/>
          <a:p>
            <a:r>
              <a:rPr lang="nn-NO" b="1" dirty="0">
                <a:latin typeface="Arial" charset="0"/>
                <a:cs typeface="Arial" charset="0"/>
              </a:rPr>
              <a:t>Lær å logge inn til </a:t>
            </a:r>
            <a:r>
              <a:rPr lang="nn-NO" b="1" dirty="0" err="1">
                <a:latin typeface="Arial" charset="0"/>
                <a:cs typeface="Arial" charset="0"/>
              </a:rPr>
              <a:t>offentlige</a:t>
            </a:r>
            <a:r>
              <a:rPr lang="nn-NO" b="1" dirty="0">
                <a:latin typeface="Arial" charset="0"/>
                <a:cs typeface="Arial" charset="0"/>
              </a:rPr>
              <a:t> </a:t>
            </a:r>
            <a:r>
              <a:rPr lang="nn-NO" b="1" dirty="0" err="1">
                <a:latin typeface="Arial" charset="0"/>
                <a:cs typeface="Arial" charset="0"/>
              </a:rPr>
              <a:t>tjenester</a:t>
            </a:r>
            <a:r>
              <a:rPr lang="nn-NO" b="1" dirty="0">
                <a:latin typeface="Arial" charset="0"/>
                <a:cs typeface="Arial" charset="0"/>
              </a:rPr>
              <a:t> med </a:t>
            </a:r>
            <a:r>
              <a:rPr lang="nn-NO" b="1" dirty="0" err="1">
                <a:latin typeface="Arial" charset="0"/>
                <a:cs typeface="Arial" charset="0"/>
              </a:rPr>
              <a:t>BankID</a:t>
            </a:r>
            <a:r>
              <a:rPr lang="nn-NO" b="1" dirty="0">
                <a:latin typeface="Arial" charset="0"/>
                <a:cs typeface="Arial" charset="0"/>
              </a:rPr>
              <a:t> kodebrikke</a:t>
            </a:r>
            <a:endParaRPr lang="nb-NO" dirty="0"/>
          </a:p>
        </p:txBody>
      </p:sp>
      <p:sp>
        <p:nvSpPr>
          <p:cNvPr id="2" name="Bildeforklaring formet som en ellipse 11" descr="Snakkeboble med BankID-logo">
            <a:extLst>
              <a:ext uri="{FF2B5EF4-FFF2-40B4-BE49-F238E27FC236}">
                <a16:creationId xmlns:a16="http://schemas.microsoft.com/office/drawing/2014/main" id="{4C5A3568-EB10-9169-B48C-8E4FA01AEA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009684" flipV="1">
            <a:off x="4025596" y="6608550"/>
            <a:ext cx="2442658" cy="1505467"/>
          </a:xfrm>
          <a:prstGeom prst="wedgeEllipseCallout">
            <a:avLst>
              <a:gd name="adj1" fmla="val -58936"/>
              <a:gd name="adj2" fmla="val -9204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/>
          </a:p>
          <a:p>
            <a:endParaRPr lang="nn-NO" sz="3018" dirty="0">
              <a:solidFill>
                <a:schemeClr val="tx1"/>
              </a:solidFill>
            </a:endParaRPr>
          </a:p>
        </p:txBody>
      </p:sp>
      <p:pic>
        <p:nvPicPr>
          <p:cNvPr id="5" name="Picture 2" descr="BankID logo">
            <a:extLst>
              <a:ext uri="{FF2B5EF4-FFF2-40B4-BE49-F238E27FC236}">
                <a16:creationId xmlns:a16="http://schemas.microsoft.com/office/drawing/2014/main" id="{87D963BB-1BC7-1F73-F205-45152DB7DE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026">
            <a:off x="4445333" y="6880326"/>
            <a:ext cx="1603183" cy="96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42932" y="1381968"/>
            <a:ext cx="9722472" cy="728241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Skriv inn koden fra kodebrikken din</a:t>
            </a:r>
          </a:p>
        </p:txBody>
      </p:sp>
      <p:pic>
        <p:nvPicPr>
          <p:cNvPr id="4" name="Bilde 3" descr="Bilde der du skal skrive inn koden fra kodebrikken">
            <a:extLst>
              <a:ext uri="{FF2B5EF4-FFF2-40B4-BE49-F238E27FC236}">
                <a16:creationId xmlns:a16="http://schemas.microsoft.com/office/drawing/2014/main" id="{B3560EE1-62FE-0E2E-A613-471AADA471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562" y="2383881"/>
            <a:ext cx="4993585" cy="63777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Ellipse 12" descr="Rød ring rundt der du skal skrive inn engangskoden">
            <a:extLst>
              <a:ext uri="{FF2B5EF4-FFF2-40B4-BE49-F238E27FC236}">
                <a16:creationId xmlns:a16="http://schemas.microsoft.com/office/drawing/2014/main" id="{D08F6BB3-20D0-6F03-3023-E820AA7BCC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04168" y="4932851"/>
            <a:ext cx="2239815" cy="10053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pic>
        <p:nvPicPr>
          <p:cNvPr id="14" name="Bilde 13" descr="Bilde av kodebrikke">
            <a:extLst>
              <a:ext uri="{FF2B5EF4-FFF2-40B4-BE49-F238E27FC236}">
                <a16:creationId xmlns:a16="http://schemas.microsoft.com/office/drawing/2014/main" id="{7997A248-C249-9395-4B6E-96DAA15905E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35" y="4289723"/>
            <a:ext cx="3886066" cy="2412463"/>
          </a:xfrm>
          <a:prstGeom prst="rect">
            <a:avLst/>
          </a:prstGeom>
        </p:spPr>
      </p:pic>
      <p:sp>
        <p:nvSpPr>
          <p:cNvPr id="15" name="Ellipse 14" descr="Rød ring rundt koden på kodebrikken">
            <a:extLst>
              <a:ext uri="{FF2B5EF4-FFF2-40B4-BE49-F238E27FC236}">
                <a16:creationId xmlns:a16="http://schemas.microsoft.com/office/drawing/2014/main" id="{2AFC27A5-B39D-8761-CD19-8839EF6C90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25578" y="4867941"/>
            <a:ext cx="1606156" cy="10053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11" name="Plassholder for innhold 4" descr="Snakkeboble som peker der du skal skrive engangskoden med teksten: Skriv inn&#10;tallene fra kodebrikken&#10;">
            <a:extLst>
              <a:ext uri="{FF2B5EF4-FFF2-40B4-BE49-F238E27FC236}">
                <a16:creationId xmlns:a16="http://schemas.microsoft.com/office/drawing/2014/main" id="{BA2CC2E7-6C2C-BF9D-2CA2-7F70F0A4AF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2065404" y="4572000"/>
            <a:ext cx="3050102" cy="2172322"/>
          </a:xfrm>
          <a:prstGeom prst="wedgeEllipseCallout">
            <a:avLst>
              <a:gd name="adj1" fmla="val -66323"/>
              <a:gd name="adj2" fmla="val -6027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nn-NO" dirty="0">
                <a:solidFill>
                  <a:srgbClr val="1E2B3C"/>
                </a:solidFill>
                <a:highlight>
                  <a:srgbClr val="C0C0C0"/>
                </a:highlight>
              </a:rPr>
              <a:t>Skriv inn</a:t>
            </a:r>
            <a:br>
              <a:rPr lang="nn-NO" dirty="0">
                <a:solidFill>
                  <a:srgbClr val="1E2B3C"/>
                </a:solidFill>
                <a:highlight>
                  <a:srgbClr val="C0C0C0"/>
                </a:highlight>
              </a:rPr>
            </a:br>
            <a:r>
              <a:rPr lang="nn-NO" dirty="0" err="1">
                <a:solidFill>
                  <a:srgbClr val="1E2B3C"/>
                </a:solidFill>
                <a:highlight>
                  <a:srgbClr val="C0C0C0"/>
                </a:highlight>
              </a:rPr>
              <a:t>tallene</a:t>
            </a:r>
            <a:r>
              <a:rPr lang="nn-NO" dirty="0">
                <a:solidFill>
                  <a:srgbClr val="1E2B3C"/>
                </a:solidFill>
                <a:highlight>
                  <a:srgbClr val="C0C0C0"/>
                </a:highlight>
              </a:rPr>
              <a:t> </a:t>
            </a:r>
            <a:r>
              <a:rPr lang="nn-NO" dirty="0" err="1">
                <a:solidFill>
                  <a:srgbClr val="1E2B3C"/>
                </a:solidFill>
                <a:highlight>
                  <a:srgbClr val="C0C0C0"/>
                </a:highlight>
              </a:rPr>
              <a:t>fra</a:t>
            </a:r>
            <a:r>
              <a:rPr lang="nn-NO" dirty="0">
                <a:solidFill>
                  <a:srgbClr val="1E2B3C"/>
                </a:solidFill>
                <a:highlight>
                  <a:srgbClr val="C0C0C0"/>
                </a:highlight>
              </a:rPr>
              <a:t> </a:t>
            </a:r>
            <a:r>
              <a:rPr lang="nn-NO" dirty="0" err="1">
                <a:solidFill>
                  <a:srgbClr val="1E2B3C"/>
                </a:solidFill>
                <a:highlight>
                  <a:srgbClr val="C0C0C0"/>
                </a:highlight>
              </a:rPr>
              <a:t>kodebrikken</a:t>
            </a:r>
            <a:endParaRPr lang="nn-NO" dirty="0">
              <a:solidFill>
                <a:srgbClr val="1E2B3C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781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30981" y="1308145"/>
            <a:ext cx="8874575" cy="728241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Skriv inn ditt personlige passord</a:t>
            </a:r>
          </a:p>
        </p:txBody>
      </p:sp>
      <p:pic>
        <p:nvPicPr>
          <p:cNvPr id="15" name="Bilde 14" descr="Bilde der du setter inn personlig passord for kodebrikken">
            <a:extLst>
              <a:ext uri="{FF2B5EF4-FFF2-40B4-BE49-F238E27FC236}">
                <a16:creationId xmlns:a16="http://schemas.microsoft.com/office/drawing/2014/main" id="{8849C482-9BD2-CB4A-97B4-32E85D7BF8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666" y="2452284"/>
            <a:ext cx="4515480" cy="57634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Plassholder for innhold 4" descr="Snakkeboble med teksten: Skriv inn ditt&#10;passord for BankID">
            <a:extLst>
              <a:ext uri="{FF2B5EF4-FFF2-40B4-BE49-F238E27FC236}">
                <a16:creationId xmlns:a16="http://schemas.microsoft.com/office/drawing/2014/main" id="{4121DBB8-069A-AD19-1287-88E6FDB9D1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2619754" y="3953277"/>
            <a:ext cx="3365170" cy="2343151"/>
          </a:xfrm>
          <a:prstGeom prst="wedgeEllipseCallout">
            <a:avLst>
              <a:gd name="adj1" fmla="val 84337"/>
              <a:gd name="adj2" fmla="val 1419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0" indent="0">
              <a:buNone/>
            </a:pPr>
            <a:r>
              <a:rPr lang="nn-NO" sz="3600" dirty="0">
                <a:solidFill>
                  <a:srgbClr val="1E2B3C"/>
                </a:solidFill>
              </a:rPr>
              <a:t>Skriv inn ditt</a:t>
            </a:r>
            <a:br>
              <a:rPr lang="nn-NO" sz="3600" dirty="0">
                <a:solidFill>
                  <a:srgbClr val="1E2B3C"/>
                </a:solidFill>
              </a:rPr>
            </a:br>
            <a:r>
              <a:rPr lang="nn-NO" sz="3600" dirty="0">
                <a:solidFill>
                  <a:srgbClr val="1E2B3C"/>
                </a:solidFill>
              </a:rPr>
              <a:t>passord for </a:t>
            </a:r>
            <a:r>
              <a:rPr lang="nn-NO" sz="3600" dirty="0" err="1">
                <a:solidFill>
                  <a:srgbClr val="1E2B3C"/>
                </a:solidFill>
              </a:rPr>
              <a:t>BankID</a:t>
            </a:r>
            <a:endParaRPr lang="nn-NO" sz="3600" dirty="0">
              <a:solidFill>
                <a:srgbClr val="1E2B3C"/>
              </a:solidFill>
            </a:endParaRPr>
          </a:p>
        </p:txBody>
      </p:sp>
      <p:sp>
        <p:nvSpPr>
          <p:cNvPr id="16" name="Ellipse 15" descr="Rød ring rundt der du skriver inn passordet ditt">
            <a:extLst>
              <a:ext uri="{FF2B5EF4-FFF2-40B4-BE49-F238E27FC236}">
                <a16:creationId xmlns:a16="http://schemas.microsoft.com/office/drawing/2014/main" id="{60F43714-6071-51F1-A77E-44CE01FEB4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88513" y="4743852"/>
            <a:ext cx="2053812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144448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Du er nå </a:t>
            </a:r>
            <a:r>
              <a:rPr lang="nn-NO" dirty="0" err="1">
                <a:solidFill>
                  <a:schemeClr val="accent1"/>
                </a:solidFill>
              </a:rPr>
              <a:t>logget</a:t>
            </a:r>
            <a:r>
              <a:rPr lang="nn-NO" dirty="0">
                <a:solidFill>
                  <a:schemeClr val="accent1"/>
                </a:solidFill>
              </a:rPr>
              <a:t> inn til NAV sine </a:t>
            </a:r>
            <a:r>
              <a:rPr lang="nn-NO" dirty="0" err="1">
                <a:solidFill>
                  <a:schemeClr val="accent1"/>
                </a:solidFill>
              </a:rPr>
              <a:t>tjenester</a:t>
            </a:r>
            <a:endParaRPr lang="nn-NO" dirty="0">
              <a:solidFill>
                <a:schemeClr val="accent1"/>
              </a:solidFill>
            </a:endParaRPr>
          </a:p>
        </p:txBody>
      </p:sp>
      <p:pic>
        <p:nvPicPr>
          <p:cNvPr id="5" name="Bilde 4" descr="Bilde som viser navnet ditt og at du er logget inn til NAV">
            <a:extLst>
              <a:ext uri="{FF2B5EF4-FFF2-40B4-BE49-F238E27FC236}">
                <a16:creationId xmlns:a16="http://schemas.microsoft.com/office/drawing/2014/main" id="{0E578125-B185-1865-BC3C-C1B608314B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144" y="2681543"/>
            <a:ext cx="13072123" cy="57738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70B27CE-3D3A-5C83-22BF-D3DA04D833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637585" y="5358999"/>
            <a:ext cx="2508282" cy="692497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nn-NO" sz="2400" dirty="0">
                <a:solidFill>
                  <a:srgbClr val="FFFFFF"/>
                </a:solidFill>
                <a:latin typeface="Arial" charset="0"/>
                <a:cs typeface="Arial" charset="0"/>
              </a:rPr>
              <a:t>Ola Normann</a:t>
            </a:r>
            <a:endParaRPr lang="nn-NO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b="1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nn-NO" dirty="0"/>
          </a:p>
        </p:txBody>
      </p:sp>
      <p:sp>
        <p:nvSpPr>
          <p:cNvPr id="9" name="Bildeforklaring formet som en ellipse 4" descr="Snakkeboble med teksten: Dine personlige tjenester hos NAV&#10;">
            <a:extLst>
              <a:ext uri="{FF2B5EF4-FFF2-40B4-BE49-F238E27FC236}">
                <a16:creationId xmlns:a16="http://schemas.microsoft.com/office/drawing/2014/main" id="{A0D97067-0AEE-AC13-1736-0E015C4409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 flipH="1" flipV="1">
            <a:off x="8886825" y="4616278"/>
            <a:ext cx="2320733" cy="1904367"/>
          </a:xfrm>
          <a:prstGeom prst="wedgeEllipseCallout">
            <a:avLst>
              <a:gd name="adj1" fmla="val -74103"/>
              <a:gd name="adj2" fmla="val -4331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1E2B3C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 dirty="0">
                <a:solidFill>
                  <a:srgbClr val="1E2B3C"/>
                </a:solidFill>
              </a:rPr>
              <a:t>Dine </a:t>
            </a:r>
            <a:r>
              <a:rPr lang="nn-NO" sz="2400" dirty="0" err="1">
                <a:solidFill>
                  <a:srgbClr val="1E2B3C"/>
                </a:solidFill>
              </a:rPr>
              <a:t>personlige</a:t>
            </a:r>
            <a:r>
              <a:rPr lang="nn-NO" sz="2400" dirty="0">
                <a:solidFill>
                  <a:srgbClr val="1E2B3C"/>
                </a:solidFill>
              </a:rPr>
              <a:t> </a:t>
            </a:r>
            <a:r>
              <a:rPr lang="nn-NO" sz="2400" dirty="0" err="1">
                <a:solidFill>
                  <a:srgbClr val="1E2B3C"/>
                </a:solidFill>
              </a:rPr>
              <a:t>tjenester</a:t>
            </a:r>
            <a:r>
              <a:rPr lang="nn-NO" sz="2400" dirty="0">
                <a:solidFill>
                  <a:srgbClr val="1E2B3C"/>
                </a:solidFill>
              </a:rPr>
              <a:t> hos NAV</a:t>
            </a:r>
          </a:p>
        </p:txBody>
      </p:sp>
    </p:spTree>
    <p:extLst>
      <p:ext uri="{BB962C8B-B14F-4D97-AF65-F5344CB8AC3E}">
        <p14:creationId xmlns:p14="http://schemas.microsoft.com/office/powerpoint/2010/main" val="23898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A40CE5-8168-4A7D-89A0-0685A78E57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Finn </a:t>
            </a:r>
            <a:r>
              <a:rPr lang="nn-NO" dirty="0" err="1">
                <a:solidFill>
                  <a:schemeClr val="accent1"/>
                </a:solidFill>
              </a:rPr>
              <a:t>offentlige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tjenester</a:t>
            </a:r>
            <a:r>
              <a:rPr lang="nn-NO" dirty="0">
                <a:solidFill>
                  <a:schemeClr val="accent1"/>
                </a:solidFill>
              </a:rPr>
              <a:t> på www.norge.no</a:t>
            </a:r>
            <a:endParaRPr lang="nn-NO" dirty="0"/>
          </a:p>
        </p:txBody>
      </p:sp>
      <p:pic>
        <p:nvPicPr>
          <p:cNvPr id="13" name="Bilde 12" descr="Bilde av nettstedet Norge.no ">
            <a:extLst>
              <a:ext uri="{FF2B5EF4-FFF2-40B4-BE49-F238E27FC236}">
                <a16:creationId xmlns:a16="http://schemas.microsoft.com/office/drawing/2014/main" id="{A45C41F7-BF6C-4997-B6CD-AD41761070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541" y="2700992"/>
            <a:ext cx="8983329" cy="62302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Bildeforklaring formet som en ellipse 6" descr="Snakkeboble peker mot adresselinjen med teksten: Skriv inn www.norge.no &#10;i adresselinjen i nettleseren&#10;">
            <a:extLst>
              <a:ext uri="{FF2B5EF4-FFF2-40B4-BE49-F238E27FC236}">
                <a16:creationId xmlns:a16="http://schemas.microsoft.com/office/drawing/2014/main" id="{D586F47B-B3D2-45C8-8B12-C742022612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 flipH="1" flipV="1">
            <a:off x="0" y="2471738"/>
            <a:ext cx="3360326" cy="3186988"/>
          </a:xfrm>
          <a:prstGeom prst="wedgeEllipseCallout">
            <a:avLst>
              <a:gd name="adj1" fmla="val 56648"/>
              <a:gd name="adj2" fmla="val -37777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700" dirty="0">
                <a:solidFill>
                  <a:schemeClr val="tx1"/>
                </a:solidFill>
              </a:rPr>
              <a:t>Skriv inn www.norge.no </a:t>
            </a:r>
            <a:br>
              <a:rPr lang="nn-NO" sz="2700" dirty="0">
                <a:solidFill>
                  <a:schemeClr val="tx1"/>
                </a:solidFill>
              </a:rPr>
            </a:br>
            <a:r>
              <a:rPr lang="nn-NO" sz="2700" dirty="0">
                <a:solidFill>
                  <a:schemeClr val="tx1"/>
                </a:solidFill>
              </a:rPr>
              <a:t>i </a:t>
            </a:r>
            <a:r>
              <a:rPr lang="nn-NO" sz="2700" dirty="0" err="1">
                <a:solidFill>
                  <a:schemeClr val="tx1"/>
                </a:solidFill>
              </a:rPr>
              <a:t>adresselinjen</a:t>
            </a:r>
            <a:r>
              <a:rPr lang="nn-NO" sz="2700" dirty="0">
                <a:solidFill>
                  <a:schemeClr val="tx1"/>
                </a:solidFill>
              </a:rPr>
              <a:t> i </a:t>
            </a:r>
            <a:r>
              <a:rPr lang="nn-NO" sz="2700" dirty="0" err="1">
                <a:solidFill>
                  <a:schemeClr val="tx1"/>
                </a:solidFill>
              </a:rPr>
              <a:t>nettleseren</a:t>
            </a:r>
            <a:endParaRPr lang="nn-NO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Du finner hjelp til </a:t>
            </a:r>
            <a:r>
              <a:rPr lang="nn-NO" dirty="0" err="1">
                <a:solidFill>
                  <a:schemeClr val="accent1"/>
                </a:solidFill>
              </a:rPr>
              <a:t>innlogging</a:t>
            </a:r>
            <a:r>
              <a:rPr lang="nn-NO" dirty="0">
                <a:solidFill>
                  <a:schemeClr val="accent1"/>
                </a:solidFill>
              </a:rPr>
              <a:t> på Norge.no</a:t>
            </a:r>
          </a:p>
        </p:txBody>
      </p:sp>
      <p:pic>
        <p:nvPicPr>
          <p:cNvPr id="5" name="Bilde 4" descr="Bilde av nederste del av nettstedet Norge.no">
            <a:extLst>
              <a:ext uri="{FF2B5EF4-FFF2-40B4-BE49-F238E27FC236}">
                <a16:creationId xmlns:a16="http://schemas.microsoft.com/office/drawing/2014/main" id="{D0630896-4FED-4E12-AC57-7E8BDC27F0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724" y="2316269"/>
            <a:ext cx="8175662" cy="67034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Bildeforklaring formet som en ellipse 10" descr="Snakkeboble som peker mot hjelpesidene for ID-porten med teksten: Brukerstøtte og hjelp for innlogging&#10;">
            <a:extLst>
              <a:ext uri="{FF2B5EF4-FFF2-40B4-BE49-F238E27FC236}">
                <a16:creationId xmlns:a16="http://schemas.microsoft.com/office/drawing/2014/main" id="{4AD595E0-7602-4EBD-B5E0-29415B2514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64232" y="5678148"/>
            <a:ext cx="3597627" cy="2646835"/>
          </a:xfrm>
          <a:prstGeom prst="wedgeEllipseCallout">
            <a:avLst>
              <a:gd name="adj1" fmla="val 73893"/>
              <a:gd name="adj2" fmla="val 38282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Brukerstøtte og hjelp for innlogging</a:t>
            </a:r>
          </a:p>
        </p:txBody>
      </p:sp>
    </p:spTree>
    <p:extLst>
      <p:ext uri="{BB962C8B-B14F-4D97-AF65-F5344CB8AC3E}">
        <p14:creationId xmlns:p14="http://schemas.microsoft.com/office/powerpoint/2010/main" val="2540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C03E42-1D81-41B0-950E-F40A7BF722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64232" y="1523818"/>
            <a:ext cx="12295197" cy="692497"/>
          </a:xfrm>
        </p:spPr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Hva</a:t>
            </a:r>
            <a:r>
              <a:rPr lang="nn-NO" dirty="0">
                <a:solidFill>
                  <a:schemeClr val="accent1"/>
                </a:solidFill>
              </a:rPr>
              <a:t> er </a:t>
            </a:r>
            <a:r>
              <a:rPr lang="nn-NO" dirty="0" err="1">
                <a:solidFill>
                  <a:schemeClr val="accent1"/>
                </a:solidFill>
              </a:rPr>
              <a:t>BankID</a:t>
            </a:r>
            <a:r>
              <a:rPr lang="nn-NO" dirty="0">
                <a:solidFill>
                  <a:schemeClr val="accent1"/>
                </a:solidFill>
              </a:rPr>
              <a:t>?</a:t>
            </a:r>
            <a:endParaRPr lang="nn-NO" dirty="0"/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BB0C9461-C64F-4847-B082-0B0B04519E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756038" y="3223206"/>
            <a:ext cx="8003104" cy="5488531"/>
          </a:xfrm>
        </p:spPr>
        <p:txBody>
          <a:bodyPr>
            <a:normAutofit fontScale="25000" lnSpcReduction="20000"/>
          </a:bodyPr>
          <a:lstStyle/>
          <a:p>
            <a:pPr marL="571500" lvl="1">
              <a:lnSpc>
                <a:spcPct val="170000"/>
              </a:lnSpc>
            </a:pPr>
            <a:r>
              <a:rPr lang="nn-NO" sz="14400" dirty="0" err="1">
                <a:latin typeface="Arial" charset="0"/>
                <a:cs typeface="Arial" charset="0"/>
              </a:rPr>
              <a:t>BankID</a:t>
            </a:r>
            <a:r>
              <a:rPr lang="nn-NO" sz="14400" dirty="0">
                <a:latin typeface="Arial" charset="0"/>
                <a:cs typeface="Arial" charset="0"/>
              </a:rPr>
              <a:t> er en </a:t>
            </a:r>
            <a:r>
              <a:rPr lang="nn-NO" sz="14400" b="1" dirty="0" err="1">
                <a:latin typeface="Arial" charset="0"/>
                <a:cs typeface="Arial" charset="0"/>
              </a:rPr>
              <a:t>personlig</a:t>
            </a:r>
            <a:r>
              <a:rPr lang="nn-NO" sz="14400" b="1" dirty="0">
                <a:latin typeface="Arial" charset="0"/>
                <a:cs typeface="Arial" charset="0"/>
              </a:rPr>
              <a:t> elektronisk legitimasjon</a:t>
            </a:r>
          </a:p>
          <a:p>
            <a:pPr marL="571500" lvl="1">
              <a:lnSpc>
                <a:spcPct val="170000"/>
              </a:lnSpc>
            </a:pPr>
            <a:r>
              <a:rPr lang="nn-NO" sz="14400" dirty="0">
                <a:latin typeface="Arial" charset="0"/>
                <a:cs typeface="Arial" charset="0"/>
              </a:rPr>
              <a:t>Kontakt banken din for å få </a:t>
            </a:r>
            <a:r>
              <a:rPr lang="nn-NO" sz="14400" dirty="0" err="1">
                <a:latin typeface="Arial" charset="0"/>
                <a:cs typeface="Arial" charset="0"/>
              </a:rPr>
              <a:t>BankID</a:t>
            </a:r>
            <a:endParaRPr lang="nn-NO" sz="14400" dirty="0">
              <a:latin typeface="Arial" charset="0"/>
              <a:cs typeface="Arial" charset="0"/>
            </a:endParaRPr>
          </a:p>
          <a:p>
            <a:pPr marL="571500" lvl="1">
              <a:lnSpc>
                <a:spcPct val="170000"/>
              </a:lnSpc>
            </a:pPr>
            <a:r>
              <a:rPr lang="nn-NO" sz="14400" dirty="0" err="1">
                <a:latin typeface="Arial" charset="0"/>
                <a:cs typeface="Arial" charset="0"/>
              </a:rPr>
              <a:t>BankID</a:t>
            </a:r>
            <a:r>
              <a:rPr lang="nn-NO" sz="14400" dirty="0">
                <a:latin typeface="Arial" charset="0"/>
                <a:cs typeface="Arial" charset="0"/>
              </a:rPr>
              <a:t> har </a:t>
            </a:r>
            <a:r>
              <a:rPr lang="nn-NO" sz="14400" dirty="0" err="1">
                <a:latin typeface="Arial" charset="0"/>
                <a:cs typeface="Arial" charset="0"/>
              </a:rPr>
              <a:t>flere</a:t>
            </a:r>
            <a:r>
              <a:rPr lang="nn-NO" sz="14400" dirty="0">
                <a:latin typeface="Arial" charset="0"/>
                <a:cs typeface="Arial" charset="0"/>
              </a:rPr>
              <a:t> innloggingsmetoder</a:t>
            </a:r>
          </a:p>
          <a:p>
            <a:pPr marL="0" lvl="1" indent="0">
              <a:buNone/>
            </a:pPr>
            <a:endParaRPr lang="nn-NO" sz="3733" b="1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nn-NO" dirty="0"/>
          </a:p>
        </p:txBody>
      </p:sp>
      <p:sp>
        <p:nvSpPr>
          <p:cNvPr id="6" name="Bildeforklaring formet som en ellipse 3" descr="Illustrasjonsbilde av nettbrett og mobil med BankID-logo på.">
            <a:extLst>
              <a:ext uri="{FF2B5EF4-FFF2-40B4-BE49-F238E27FC236}">
                <a16:creationId xmlns:a16="http://schemas.microsoft.com/office/drawing/2014/main" id="{B2C481F1-C5C6-4BD3-8403-875500C562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08524" y="3046355"/>
            <a:ext cx="4650905" cy="4701909"/>
          </a:xfrm>
          <a:prstGeom prst="wedgeEllipseCallout">
            <a:avLst>
              <a:gd name="adj1" fmla="val -44188"/>
              <a:gd name="adj2" fmla="val -21721"/>
            </a:avLst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0314E7-AC3F-4DF4-A8FE-C508AC24EE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800226" y="1480956"/>
            <a:ext cx="12859204" cy="692497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Hva betyr det å logge inn med elektronisk ID?</a:t>
            </a:r>
            <a:endParaRPr lang="nn-N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2A87F7-0316-4097-BC7C-F5D74E1AF6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2764" y="2751363"/>
            <a:ext cx="8137120" cy="44397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1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7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n-NO" dirty="0"/>
          </a:p>
          <a:p>
            <a:pPr>
              <a:buClrTx/>
            </a:pPr>
            <a:r>
              <a:rPr lang="nn-NO" dirty="0"/>
              <a:t>å legitimere seg elektronisk på nettet</a:t>
            </a:r>
          </a:p>
          <a:p>
            <a:pPr>
              <a:buClrTx/>
            </a:pPr>
            <a:r>
              <a:rPr lang="nn-NO" dirty="0"/>
              <a:t>å kunne utføre </a:t>
            </a:r>
            <a:r>
              <a:rPr lang="nn-NO" dirty="0" err="1"/>
              <a:t>personlige</a:t>
            </a:r>
            <a:r>
              <a:rPr lang="nn-NO" dirty="0"/>
              <a:t> </a:t>
            </a:r>
            <a:r>
              <a:rPr lang="nn-NO" dirty="0" err="1"/>
              <a:t>tjenester</a:t>
            </a:r>
            <a:endParaRPr lang="nn-NO" dirty="0"/>
          </a:p>
          <a:p>
            <a:pPr>
              <a:buClrTx/>
            </a:pPr>
            <a:r>
              <a:rPr lang="nn-NO" dirty="0"/>
              <a:t>å komme inn til egne </a:t>
            </a:r>
            <a:r>
              <a:rPr lang="nn-NO" dirty="0" err="1"/>
              <a:t>opplysninger</a:t>
            </a:r>
            <a:endParaRPr lang="nn-NO" dirty="0"/>
          </a:p>
        </p:txBody>
      </p:sp>
      <p:sp>
        <p:nvSpPr>
          <p:cNvPr id="5" name="Bildeforklaring formet som en ellipse 2" descr="Snakkeboble med svakt bakgrunnsbilde av elektronisk resept og tekst inni.">
            <a:extLst>
              <a:ext uri="{FF2B5EF4-FFF2-40B4-BE49-F238E27FC236}">
                <a16:creationId xmlns:a16="http://schemas.microsoft.com/office/drawing/2014/main" id="{3B831BD6-F037-4938-BC60-A634D07B6102}"/>
              </a:ext>
            </a:extLst>
          </p:cNvPr>
          <p:cNvSpPr/>
          <p:nvPr/>
        </p:nvSpPr>
        <p:spPr>
          <a:xfrm>
            <a:off x="9659389" y="2418956"/>
            <a:ext cx="5000041" cy="5104555"/>
          </a:xfrm>
          <a:prstGeom prst="wedgeEllipseCallout">
            <a:avLst>
              <a:gd name="adj1" fmla="val -48919"/>
              <a:gd name="adj2" fmla="val -5024"/>
            </a:avLst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4816D9F-90DD-4F1E-8397-8C87E0D8D1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1474" y="3674226"/>
            <a:ext cx="4355869" cy="296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666" dirty="0"/>
              <a:t>Digitale </a:t>
            </a:r>
            <a:r>
              <a:rPr lang="nn-NO" sz="2666" dirty="0" err="1"/>
              <a:t>offentlige</a:t>
            </a:r>
            <a:r>
              <a:rPr lang="nn-NO" sz="2666" dirty="0"/>
              <a:t> </a:t>
            </a:r>
            <a:r>
              <a:rPr lang="nn-NO" sz="2666" dirty="0" err="1"/>
              <a:t>tjenester</a:t>
            </a:r>
            <a:r>
              <a:rPr lang="nn-NO" sz="2666" dirty="0"/>
              <a:t>:</a:t>
            </a:r>
          </a:p>
          <a:p>
            <a:endParaRPr lang="nn-NO" sz="2666" dirty="0"/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/>
              <a:t>skattemelding fra skatteetaten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 err="1"/>
              <a:t>resepter</a:t>
            </a:r>
            <a:r>
              <a:rPr lang="nn-NO" sz="2666" dirty="0"/>
              <a:t> på </a:t>
            </a:r>
            <a:r>
              <a:rPr lang="nn-NO" sz="2666" dirty="0" err="1"/>
              <a:t>Helsenorge</a:t>
            </a:r>
            <a:endParaRPr lang="nn-NO" sz="2666" dirty="0"/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/>
              <a:t>pensjonen din </a:t>
            </a:r>
            <a:r>
              <a:rPr lang="nn-NO" sz="2666" dirty="0" err="1"/>
              <a:t>fra</a:t>
            </a:r>
            <a:r>
              <a:rPr lang="nn-NO" sz="2666" dirty="0"/>
              <a:t> NAV</a:t>
            </a:r>
          </a:p>
          <a:p>
            <a:r>
              <a:rPr lang="nn-NO" sz="2666" dirty="0"/>
              <a:t> </a:t>
            </a:r>
            <a:endParaRPr lang="nn-NO" sz="3018" dirty="0"/>
          </a:p>
        </p:txBody>
      </p:sp>
    </p:spTree>
    <p:extLst>
      <p:ext uri="{BB962C8B-B14F-4D97-AF65-F5344CB8AC3E}">
        <p14:creationId xmlns:p14="http://schemas.microsoft.com/office/powerpoint/2010/main" val="40687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Hvordan</a:t>
            </a:r>
            <a:r>
              <a:rPr lang="nn-NO" dirty="0">
                <a:solidFill>
                  <a:schemeClr val="accent1"/>
                </a:solidFill>
              </a:rPr>
              <a:t> legitimere seg på nett?</a:t>
            </a: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4A9F150-1D6F-444B-B01A-E80C22AEB7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70061" y="3384950"/>
            <a:ext cx="738936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nn-NO" sz="3400" dirty="0"/>
              <a:t>Ved </a:t>
            </a:r>
            <a:r>
              <a:rPr lang="nn-NO" sz="3400" b="1" dirty="0" err="1"/>
              <a:t>personlig</a:t>
            </a:r>
            <a:r>
              <a:rPr lang="nn-NO" sz="3400" b="1" dirty="0"/>
              <a:t> </a:t>
            </a:r>
            <a:r>
              <a:rPr lang="nn-NO" sz="3400" b="1" dirty="0" err="1"/>
              <a:t>fremmøte</a:t>
            </a:r>
            <a:r>
              <a:rPr lang="nn-NO" sz="3400" b="1" dirty="0"/>
              <a:t> </a:t>
            </a:r>
            <a:r>
              <a:rPr lang="nn-NO" sz="3400" dirty="0"/>
              <a:t>legitimerer du deg med pass, </a:t>
            </a:r>
            <a:r>
              <a:rPr lang="nn-NO" sz="3400" dirty="0" err="1"/>
              <a:t>førerkort</a:t>
            </a:r>
            <a:r>
              <a:rPr lang="nn-NO" sz="3400" dirty="0"/>
              <a:t> eller </a:t>
            </a:r>
            <a:br>
              <a:rPr lang="nn-NO" sz="3400" dirty="0"/>
            </a:br>
            <a:r>
              <a:rPr lang="nn-NO" sz="3400" dirty="0"/>
              <a:t>nasjonalt ID-kort.</a:t>
            </a:r>
          </a:p>
          <a:p>
            <a:pPr marL="0" indent="0" algn="just">
              <a:buNone/>
            </a:pPr>
            <a:endParaRPr lang="nn-NO" sz="3400" dirty="0"/>
          </a:p>
          <a:p>
            <a:pPr marL="0" indent="0" algn="just">
              <a:buNone/>
            </a:pPr>
            <a:r>
              <a:rPr lang="nn-NO" sz="3400" dirty="0"/>
              <a:t>På nettet må du legitimere deg med en </a:t>
            </a:r>
            <a:r>
              <a:rPr lang="nn-NO" sz="3400" dirty="0" err="1"/>
              <a:t>personlig</a:t>
            </a:r>
            <a:r>
              <a:rPr lang="nn-NO" sz="3400" dirty="0"/>
              <a:t> elektronisk </a:t>
            </a:r>
            <a:r>
              <a:rPr lang="nn-NO" sz="3400" dirty="0" err="1"/>
              <a:t>legitimajon</a:t>
            </a:r>
            <a:r>
              <a:rPr lang="nn-NO" sz="3400" dirty="0"/>
              <a:t> (e-ID), som for eksempel </a:t>
            </a:r>
            <a:r>
              <a:rPr lang="nn-NO" sz="3400" dirty="0" err="1"/>
              <a:t>BankID</a:t>
            </a:r>
            <a:r>
              <a:rPr lang="nn-NO" sz="3400" dirty="0"/>
              <a:t>.</a:t>
            </a:r>
          </a:p>
          <a:p>
            <a:pPr marL="0" indent="0" algn="just">
              <a:buNone/>
            </a:pPr>
            <a:endParaRPr lang="nn-NO" sz="3400" dirty="0"/>
          </a:p>
        </p:txBody>
      </p:sp>
      <p:sp>
        <p:nvSpPr>
          <p:cNvPr id="14" name="Snakkeboble: oval 13" descr="Snakkeboble med bilde inni som viser PC-skjerm for innlogging og kodebrikke i hånd.">
            <a:extLst>
              <a:ext uri="{FF2B5EF4-FFF2-40B4-BE49-F238E27FC236}">
                <a16:creationId xmlns:a16="http://schemas.microsoft.com/office/drawing/2014/main" id="{665C2F2C-101B-4D3E-9DCC-324329D3DE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64232" y="3810605"/>
            <a:ext cx="3928426" cy="3426783"/>
          </a:xfrm>
          <a:prstGeom prst="wedgeEllipseCallout">
            <a:avLst>
              <a:gd name="adj1" fmla="val 61773"/>
              <a:gd name="adj2" fmla="val 8401"/>
            </a:avLst>
          </a:prstGeom>
          <a:blipFill>
            <a:blip r:embed="rId3"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1022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E73FD5-D018-4CF6-BEF9-BD53C7F277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299097" y="1480956"/>
            <a:ext cx="13613935" cy="692497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Logg inn og bruk </a:t>
            </a:r>
            <a:r>
              <a:rPr lang="nn-NO" dirty="0" err="1">
                <a:solidFill>
                  <a:schemeClr val="accent1"/>
                </a:solidFill>
              </a:rPr>
              <a:t>BankID</a:t>
            </a:r>
            <a:r>
              <a:rPr lang="nn-NO" dirty="0">
                <a:solidFill>
                  <a:schemeClr val="accent1"/>
                </a:solidFill>
              </a:rPr>
              <a:t> med kodebrikke</a:t>
            </a:r>
            <a:endParaRPr lang="nn-NO" dirty="0"/>
          </a:p>
        </p:txBody>
      </p:sp>
      <p:sp>
        <p:nvSpPr>
          <p:cNvPr id="23" name="Bildeforklaring formet som en ellipse 11" descr="Snakkeboble med teksten: Fødselsnummer&#10;">
            <a:extLst>
              <a:ext uri="{FF2B5EF4-FFF2-40B4-BE49-F238E27FC236}">
                <a16:creationId xmlns:a16="http://schemas.microsoft.com/office/drawing/2014/main" id="{CDD4DC6B-A5B1-4CF1-9E41-DDF46DBDB8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 flipV="1">
            <a:off x="1368121" y="3432610"/>
            <a:ext cx="3977673" cy="3119695"/>
          </a:xfrm>
          <a:prstGeom prst="wedgeEllipseCallout">
            <a:avLst>
              <a:gd name="adj1" fmla="val -58936"/>
              <a:gd name="adj2" fmla="val -1876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800" dirty="0">
                <a:solidFill>
                  <a:srgbClr val="1E2B3C"/>
                </a:solidFill>
              </a:rPr>
              <a:t>Fødselsnummer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B366F1D4-0B9B-4266-B4B9-98D3816B73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3099" y="4075218"/>
            <a:ext cx="857251" cy="1834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/>
              <a:t>		   + 		</a:t>
            </a:r>
          </a:p>
        </p:txBody>
      </p:sp>
      <p:pic>
        <p:nvPicPr>
          <p:cNvPr id="28" name="Bilde 27" descr="Bilde av kodebrikke">
            <a:extLst>
              <a:ext uri="{FF2B5EF4-FFF2-40B4-BE49-F238E27FC236}">
                <a16:creationId xmlns:a16="http://schemas.microsoft.com/office/drawing/2014/main" id="{2C5DCBD1-307C-4EE5-9495-43E0028E44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71" y="3786224"/>
            <a:ext cx="3420549" cy="2123471"/>
          </a:xfrm>
          <a:prstGeom prst="rect">
            <a:avLst/>
          </a:prstGeom>
        </p:spPr>
      </p:pic>
      <p:sp>
        <p:nvSpPr>
          <p:cNvPr id="29" name="TekstSylinder 28">
            <a:extLst>
              <a:ext uri="{FF2B5EF4-FFF2-40B4-BE49-F238E27FC236}">
                <a16:creationId xmlns:a16="http://schemas.microsoft.com/office/drawing/2014/main" id="{3B8E8B6C-B1CC-4455-B9CD-9F1450A3452F}"/>
              </a:ext>
            </a:extLst>
          </p:cNvPr>
          <p:cNvSpPr txBox="1"/>
          <p:nvPr/>
        </p:nvSpPr>
        <p:spPr>
          <a:xfrm>
            <a:off x="9643068" y="4075218"/>
            <a:ext cx="857251" cy="1834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/>
              <a:t>		   + 		</a:t>
            </a:r>
          </a:p>
        </p:txBody>
      </p:sp>
      <p:sp>
        <p:nvSpPr>
          <p:cNvPr id="22" name="Bildeforklaring formet som en ellipse 14" descr="Snakkeboble med teksten: Eget passord">
            <a:extLst>
              <a:ext uri="{FF2B5EF4-FFF2-40B4-BE49-F238E27FC236}">
                <a16:creationId xmlns:a16="http://schemas.microsoft.com/office/drawing/2014/main" id="{49B94B77-C64F-48A5-A644-523FF7DF1A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 flipH="1" flipV="1">
            <a:off x="10420398" y="3433902"/>
            <a:ext cx="3839625" cy="3119695"/>
          </a:xfrm>
          <a:prstGeom prst="wedgeEllipseCallout">
            <a:avLst>
              <a:gd name="adj1" fmla="val 57533"/>
              <a:gd name="adj2" fmla="val -403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n-NO" sz="3018" dirty="0" err="1">
                <a:solidFill>
                  <a:schemeClr val="tx1"/>
                </a:solidFill>
              </a:rPr>
              <a:t>Eget</a:t>
            </a:r>
            <a:r>
              <a:rPr lang="nn-NO" sz="3018" dirty="0">
                <a:solidFill>
                  <a:schemeClr val="tx1"/>
                </a:solidFill>
              </a:rPr>
              <a:t> passord</a:t>
            </a:r>
          </a:p>
        </p:txBody>
      </p:sp>
    </p:spTree>
    <p:extLst>
      <p:ext uri="{BB962C8B-B14F-4D97-AF65-F5344CB8AC3E}">
        <p14:creationId xmlns:p14="http://schemas.microsoft.com/office/powerpoint/2010/main" val="17562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33DFAD-872B-45FB-BB75-9288A65DB9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Slik logger du inn til </a:t>
            </a:r>
            <a:r>
              <a:rPr lang="nn-NO" dirty="0" err="1">
                <a:solidFill>
                  <a:schemeClr val="accent1"/>
                </a:solidFill>
              </a:rPr>
              <a:t>tjenester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fra</a:t>
            </a:r>
            <a:r>
              <a:rPr lang="nn-NO" dirty="0">
                <a:solidFill>
                  <a:schemeClr val="accent1"/>
                </a:solidFill>
              </a:rPr>
              <a:t> Nav</a:t>
            </a:r>
            <a:endParaRPr lang="nn-NO" dirty="0"/>
          </a:p>
        </p:txBody>
      </p:sp>
      <p:pic>
        <p:nvPicPr>
          <p:cNvPr id="12" name="Bilde 11" descr="Bilde av NAV sitt nettsted">
            <a:extLst>
              <a:ext uri="{FF2B5EF4-FFF2-40B4-BE49-F238E27FC236}">
                <a16:creationId xmlns:a16="http://schemas.microsoft.com/office/drawing/2014/main" id="{18F42FE4-827A-00F4-A314-9E0A641104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231" y="2343173"/>
            <a:ext cx="12295197" cy="66740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Bildeforklaring formet som en ellipse 6" descr="Snakkeboble som peker mot adresselinjen til www.nav.no med tekst inni.">
            <a:extLst>
              <a:ext uri="{FF2B5EF4-FFF2-40B4-BE49-F238E27FC236}">
                <a16:creationId xmlns:a16="http://schemas.microsoft.com/office/drawing/2014/main" id="{DF804E92-7A76-A7DA-0825-DA8CC864CC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 flipH="1" flipV="1">
            <a:off x="-14566" y="2670277"/>
            <a:ext cx="3214965" cy="2283723"/>
          </a:xfrm>
          <a:prstGeom prst="wedgeEllipseCallout">
            <a:avLst>
              <a:gd name="adj1" fmla="val 37865"/>
              <a:gd name="adj2" fmla="val -53578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018" dirty="0">
                <a:solidFill>
                  <a:srgbClr val="1E2B3C"/>
                </a:solidFill>
              </a:rPr>
              <a:t>Skriv inn www.nav.no </a:t>
            </a:r>
            <a:r>
              <a:rPr lang="nn-NO" sz="3018" dirty="0" err="1">
                <a:solidFill>
                  <a:srgbClr val="1E2B3C"/>
                </a:solidFill>
              </a:rPr>
              <a:t>nettleseren</a:t>
            </a:r>
            <a:endParaRPr lang="nn-NO" sz="3018" dirty="0">
              <a:solidFill>
                <a:srgbClr val="1E2B3C"/>
              </a:solidFill>
            </a:endParaRPr>
          </a:p>
        </p:txBody>
      </p:sp>
      <p:sp>
        <p:nvSpPr>
          <p:cNvPr id="13" name="Ellipse 12" descr="Rød ring rundt Logg inn">
            <a:extLst>
              <a:ext uri="{FF2B5EF4-FFF2-40B4-BE49-F238E27FC236}">
                <a16:creationId xmlns:a16="http://schemas.microsoft.com/office/drawing/2014/main" id="{7A884290-0AE5-61CD-367C-04432E2F1B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478389" y="3026344"/>
            <a:ext cx="1228607" cy="626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18" name="Bildeforklaring formet som en ellipse 11" descr="Snakkeboble med teksten: Klikk på «Logg inn»">
            <a:extLst>
              <a:ext uri="{FF2B5EF4-FFF2-40B4-BE49-F238E27FC236}">
                <a16:creationId xmlns:a16="http://schemas.microsoft.com/office/drawing/2014/main" id="{22966854-F289-FF5E-46C1-0E33CDBEFF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 flipV="1">
            <a:off x="13534920" y="4110811"/>
            <a:ext cx="2671610" cy="2164337"/>
          </a:xfrm>
          <a:prstGeom prst="wedgeEllipseCallout">
            <a:avLst>
              <a:gd name="adj1" fmla="val 27876"/>
              <a:gd name="adj2" fmla="val -65837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018" dirty="0">
                <a:solidFill>
                  <a:srgbClr val="1E2B3C"/>
                </a:solidFill>
              </a:rPr>
              <a:t>Klikk på «Logg inn»</a:t>
            </a:r>
          </a:p>
        </p:txBody>
      </p:sp>
    </p:spTree>
    <p:extLst>
      <p:ext uri="{BB962C8B-B14F-4D97-AF65-F5344CB8AC3E}">
        <p14:creationId xmlns:p14="http://schemas.microsoft.com/office/powerpoint/2010/main" val="6805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3F010D8E-26EF-4291-954D-BEE5C0CDB1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26132" y="1263534"/>
            <a:ext cx="11853650" cy="72461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ID-porten – </a:t>
            </a:r>
            <a:r>
              <a:rPr lang="en-US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inngangen</a:t>
            </a: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til</a:t>
            </a: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offentlige</a:t>
            </a: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tjenester</a:t>
            </a:r>
            <a:endParaRPr lang="en-US" dirty="0"/>
          </a:p>
        </p:txBody>
      </p:sp>
      <p:pic>
        <p:nvPicPr>
          <p:cNvPr id="10" name="Bilde 9" descr="Bilde av ID-porten, etter du har trykt på Logg inn.">
            <a:extLst>
              <a:ext uri="{FF2B5EF4-FFF2-40B4-BE49-F238E27FC236}">
                <a16:creationId xmlns:a16="http://schemas.microsoft.com/office/drawing/2014/main" id="{F59C08DD-4438-0E54-992A-D69B824FAC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254" y="2636456"/>
            <a:ext cx="5753318" cy="62606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Plassholder for innhold 4">
            <a:extLst>
              <a:ext uri="{FF2B5EF4-FFF2-40B4-BE49-F238E27FC236}">
                <a16:creationId xmlns:a16="http://schemas.microsoft.com/office/drawing/2014/main" id="{6EB92F79-2E3E-4AA0-AEC5-63C9549F635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87984" y="4006872"/>
            <a:ext cx="3700473" cy="2809186"/>
          </a:xfrm>
          <a:prstGeom prst="wedgeEllipseCallout">
            <a:avLst>
              <a:gd name="adj1" fmla="val 64498"/>
              <a:gd name="adj2" fmla="val -5735"/>
            </a:avLst>
          </a:prstGeom>
          <a:solidFill>
            <a:schemeClr val="bg2">
              <a:lumMod val="9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0" tIns="0" rIns="0" bIns="0" rtlCol="0" anchor="ctr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velger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BankID</a:t>
            </a:r>
            <a:endParaRPr lang="nn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e 10" descr="Rød ring rundt BankID">
            <a:extLst>
              <a:ext uri="{FF2B5EF4-FFF2-40B4-BE49-F238E27FC236}">
                <a16:creationId xmlns:a16="http://schemas.microsoft.com/office/drawing/2014/main" id="{90D1FC82-A006-B953-08D4-009D52FF8C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47254" y="4758267"/>
            <a:ext cx="2097449" cy="8811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19325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FFBE7C52-A642-452C-9259-A42AD104E5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64232" y="1862394"/>
            <a:ext cx="5762974" cy="1297153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Skriv inn fødsels-nummeret ditt</a:t>
            </a:r>
            <a:endParaRPr lang="en-US" dirty="0"/>
          </a:p>
        </p:txBody>
      </p:sp>
      <p:pic>
        <p:nvPicPr>
          <p:cNvPr id="4" name="Bilde 3" descr="Bildet som kommer etter du har trykket på BAnkID i ID-porten">
            <a:extLst>
              <a:ext uri="{FF2B5EF4-FFF2-40B4-BE49-F238E27FC236}">
                <a16:creationId xmlns:a16="http://schemas.microsoft.com/office/drawing/2014/main" id="{210F834D-90EF-DBB9-3552-FC1953F42D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668" y="2041848"/>
            <a:ext cx="5353513" cy="69192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Ellipse 4" descr="Rød  ring rundt der du skriver fødselsnummer">
            <a:extLst>
              <a:ext uri="{FF2B5EF4-FFF2-40B4-BE49-F238E27FC236}">
                <a16:creationId xmlns:a16="http://schemas.microsoft.com/office/drawing/2014/main" id="{DA43A5D4-1217-469C-9CD8-9FF5C2A2BF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7127" y="5138850"/>
            <a:ext cx="1852207" cy="7299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11" name="Bildeforklaring formet som en ellipse 6">
            <a:extLst>
              <a:ext uri="{FF2B5EF4-FFF2-40B4-BE49-F238E27FC236}">
                <a16:creationId xmlns:a16="http://schemas.microsoft.com/office/drawing/2014/main" id="{1145ED34-2394-4294-8D81-F2BEAEF5A0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 flipH="1" flipV="1">
            <a:off x="3035096" y="4018183"/>
            <a:ext cx="3897868" cy="2966602"/>
          </a:xfrm>
          <a:prstGeom prst="wedgeEllipseCallout">
            <a:avLst>
              <a:gd name="adj1" fmla="val 67740"/>
              <a:gd name="adj2" fmla="val 1559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Fødsels- nummer har 11 siffer </a:t>
            </a:r>
          </a:p>
        </p:txBody>
      </p:sp>
    </p:spTree>
    <p:extLst>
      <p:ext uri="{BB962C8B-B14F-4D97-AF65-F5344CB8AC3E}">
        <p14:creationId xmlns:p14="http://schemas.microsoft.com/office/powerpoint/2010/main" val="132378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21639" y="1251260"/>
            <a:ext cx="8484907" cy="816998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Velg </a:t>
            </a:r>
            <a:r>
              <a:rPr lang="nb-NO" dirty="0" err="1">
                <a:solidFill>
                  <a:schemeClr val="accent1"/>
                </a:solidFill>
              </a:rPr>
              <a:t>BankID</a:t>
            </a:r>
            <a:r>
              <a:rPr lang="nb-NO" dirty="0">
                <a:solidFill>
                  <a:schemeClr val="accent1"/>
                </a:solidFill>
              </a:rPr>
              <a:t> med kodebrikke</a:t>
            </a:r>
            <a:endParaRPr lang="nn-NO" dirty="0">
              <a:solidFill>
                <a:schemeClr val="accent1"/>
              </a:solidFill>
            </a:endParaRPr>
          </a:p>
        </p:txBody>
      </p:sp>
      <p:pic>
        <p:nvPicPr>
          <p:cNvPr id="5" name="Bilde 4" descr="Bilde av valgene når du har trykket på BankID">
            <a:extLst>
              <a:ext uri="{FF2B5EF4-FFF2-40B4-BE49-F238E27FC236}">
                <a16:creationId xmlns:a16="http://schemas.microsoft.com/office/drawing/2014/main" id="{14D612A9-7D18-AE64-3EDC-F224F82350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553" y="2283612"/>
            <a:ext cx="5069838" cy="65445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Bilde 3" descr="Bilde av en kodebrikke">
            <a:extLst>
              <a:ext uri="{FF2B5EF4-FFF2-40B4-BE49-F238E27FC236}">
                <a16:creationId xmlns:a16="http://schemas.microsoft.com/office/drawing/2014/main" id="{13D48151-14A5-F6ED-A120-8427A73928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14" y="3982152"/>
            <a:ext cx="3886066" cy="2412463"/>
          </a:xfrm>
          <a:prstGeom prst="rect">
            <a:avLst/>
          </a:prstGeom>
        </p:spPr>
      </p:pic>
      <p:sp>
        <p:nvSpPr>
          <p:cNvPr id="3" name="Ellipse 2" descr="Rød ring rundt å velge BankID med kodebrikke">
            <a:extLst>
              <a:ext uri="{FF2B5EF4-FFF2-40B4-BE49-F238E27FC236}">
                <a16:creationId xmlns:a16="http://schemas.microsoft.com/office/drawing/2014/main" id="{86BDB5F0-0780-A7E2-2C64-334E66C83D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27206" y="5769033"/>
            <a:ext cx="2298159" cy="781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413557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483B77BC2D09C48AEAE6DE6282CE09C" ma:contentTypeVersion="16" ma:contentTypeDescription="Opprett et nytt dokument." ma:contentTypeScope="" ma:versionID="a0404ff9f57ce6ed9cf4e24809ad1cba">
  <xsd:schema xmlns:xsd="http://www.w3.org/2001/XMLSchema" xmlns:xs="http://www.w3.org/2001/XMLSchema" xmlns:p="http://schemas.microsoft.com/office/2006/metadata/properties" xmlns:ns2="5371e8e2-a9e8-46df-a91b-761db99c8728" xmlns:ns3="7bfd8652-9f54-45a4-9684-efa1596a6182" targetNamespace="http://schemas.microsoft.com/office/2006/metadata/properties" ma:root="true" ma:fieldsID="5315b215e3c93afa6798de4189504c93" ns2:_="" ns3:_="">
    <xsd:import namespace="5371e8e2-a9e8-46df-a91b-761db99c8728"/>
    <xsd:import namespace="7bfd8652-9f54-45a4-9684-efa1596a6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1e8e2-a9e8-46df-a91b-761db99c87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emerkelapper" ma:readOnly="false" ma:fieldId="{5cf76f15-5ced-4ddc-b409-7134ff3c332f}" ma:taxonomyMulti="true" ma:sspId="e6d7e6c2-7970-46fd-9f9e-11a9ab25f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8652-9f54-45a4-9684-efa1596a618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0b5ead9-4e0e-44ec-b4ee-f78a45ddf27a}" ma:internalName="TaxCatchAll" ma:showField="CatchAllData" ma:web="7bfd8652-9f54-45a4-9684-efa1596a6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71e8e2-a9e8-46df-a91b-761db99c8728">
      <Terms xmlns="http://schemas.microsoft.com/office/infopath/2007/PartnerControls"/>
    </lcf76f155ced4ddcb4097134ff3c332f>
    <TaxCatchAll xmlns="7bfd8652-9f54-45a4-9684-efa1596a6182" xsi:nil="true"/>
  </documentManagement>
</p:properties>
</file>

<file path=customXml/itemProps1.xml><?xml version="1.0" encoding="utf-8"?>
<ds:datastoreItem xmlns:ds="http://schemas.openxmlformats.org/officeDocument/2006/customXml" ds:itemID="{5C7A6F70-BDD9-4F2A-92DA-AA56B9AB6F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FB12E8-2EAE-432B-B493-E58DF7F79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71e8e2-a9e8-46df-a91b-761db99c8728"/>
    <ds:schemaRef ds:uri="7bfd8652-9f54-45a4-9684-efa1596a6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A8EED3-9809-4816-925C-363C7290D762}">
  <ds:schemaRefs>
    <ds:schemaRef ds:uri="http://schemas.microsoft.com/office/2006/metadata/properties"/>
    <ds:schemaRef ds:uri="http://schemas.microsoft.com/office/infopath/2007/PartnerControls"/>
    <ds:schemaRef ds:uri="5371e8e2-a9e8-46df-a91b-761db99c8728"/>
    <ds:schemaRef ds:uri="7bfd8652-9f54-45a4-9684-efa1596a618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22001</TotalTime>
  <Words>1593</Words>
  <Application>Microsoft Office PowerPoint</Application>
  <PresentationFormat>Egendefinert</PresentationFormat>
  <Paragraphs>160</Paragraphs>
  <Slides>15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Digdir PPTmal</vt:lpstr>
      <vt:lpstr>Overgang Introslides - Med lyd</vt:lpstr>
      <vt:lpstr>Overgang Introslides - Uten lyd</vt:lpstr>
      <vt:lpstr>Lær å logge inn til offentlige tjenester med BankID kodebrikke</vt:lpstr>
      <vt:lpstr>Hva er BankID?</vt:lpstr>
      <vt:lpstr>Hva betyr det å logge inn med elektronisk ID?</vt:lpstr>
      <vt:lpstr>Hvordan legitimere seg på nett?</vt:lpstr>
      <vt:lpstr>Logg inn og bruk BankID med kodebrikke</vt:lpstr>
      <vt:lpstr>Slik logger du inn til tjenester fra Nav</vt:lpstr>
      <vt:lpstr>ID-porten – inngangen til offentlige tjenester</vt:lpstr>
      <vt:lpstr>Skriv inn fødsels-nummeret ditt</vt:lpstr>
      <vt:lpstr>Velg BankID med kodebrikke</vt:lpstr>
      <vt:lpstr>Skriv inn koden fra kodebrikken din</vt:lpstr>
      <vt:lpstr>Skriv inn ditt personlige passord</vt:lpstr>
      <vt:lpstr>Du er nå logget inn til NAV sine tjenester</vt:lpstr>
      <vt:lpstr>Finn offentlige tjenester på www.norge.no</vt:lpstr>
      <vt:lpstr>Du finner hjelp til innlogging på Norge.no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Lær å logge inn til offentlige tjenester med BankID</dc:title>
  <dc:creator>England, Norunn</dc:creator>
  <cp:lastModifiedBy>England, Norunn</cp:lastModifiedBy>
  <cp:revision>9</cp:revision>
  <dcterms:created xsi:type="dcterms:W3CDTF">2021-01-14T12:40:40Z</dcterms:created>
  <dcterms:modified xsi:type="dcterms:W3CDTF">2023-03-28T06:48:37Z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0x0101003483B77BC2D09C48AEAE6DE6282CE09C</vt:lpwstr>
  </property>
  <property fmtid="{D5CDD505-2E9C-101B-9397-08002B2CF9AE}" pid="3" name="MediaServiceImageTags">
    <vt:lpwstr/>
  </property>
</Properties>
</file>